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  <p:sldId id="259" r:id="rId9"/>
    <p:sldId id="260" r:id="rId10"/>
    <p:sldId id="261" r:id="rId11"/>
    <p:sldId id="268" r:id="rId12"/>
    <p:sldId id="269" r:id="rId13"/>
    <p:sldId id="270" r:id="rId14"/>
    <p:sldId id="26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3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7A723-8090-4239-BB0E-82CCDB15AB80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1E790AD6-0149-45C7-B18F-0AC19AF02C1F}">
      <dgm:prSet phldrT="[Text]"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יאשיהו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D2128DCD-6E95-43BA-BAFE-51F5220C09A3}" type="parTrans" cxnId="{212A9484-74FE-425C-B6F4-BB809C44BB43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36C1F3BD-7915-4BCB-A2D9-C58BEBABB959}" type="sibTrans" cxnId="{212A9484-74FE-425C-B6F4-BB809C44BB43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CB4607E6-4C45-4A54-B055-1C2AD6FCA380}">
      <dgm:prSet phldrT="[Text]"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יהואחז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AC3628FD-5435-4E7B-9E02-01A9D767DD4E}" type="parTrans" cxnId="{7183D0D3-E0B6-418A-A66F-37AD221CC881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0DA0928E-4AEE-48A2-B64B-2E09F1FAC672}" type="sibTrans" cxnId="{7183D0D3-E0B6-418A-A66F-37AD221CC881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1E8B9891-FCEC-45E2-B6E0-CAA0D43A28EA}">
      <dgm:prSet phldrT="[Text]"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אליקים/</a:t>
          </a:r>
        </a:p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יהויקים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FA66ED1B-D0F5-4B9D-BF56-AFDC6B705CB2}" type="sibTrans" cxnId="{838D4264-8616-435E-98F0-9DF6C9BB92E9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D4233B5E-3F56-4459-A0F5-D6B59831E8B5}" type="parTrans" cxnId="{838D4264-8616-435E-98F0-9DF6C9BB92E9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5D913B0E-F5A0-4690-BDFB-52667E664B84}">
      <dgm:prSet phldrT="[Text]"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מתניה/</a:t>
          </a:r>
        </a:p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צדקיהו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A3645FF5-E782-4545-BEA6-65C8AC84C1C3}" type="sibTrans" cxnId="{D01A9632-75F5-420D-A6CD-812F4AF9D75A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E659B658-F276-48DD-97CD-7E92D838644F}" type="parTrans" cxnId="{D01A9632-75F5-420D-A6CD-812F4AF9D75A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143D2990-4AB0-4C82-B013-A400932E7EE5}">
      <dgm:prSet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אמון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D14E3D26-DCF5-4C3A-A7CB-B2697B0F5734}" type="parTrans" cxnId="{A8328CF6-2D61-4A6B-A607-06BAE47BF5A7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01FAEF03-11B8-492A-AC47-DBC0EE02A712}" type="sibTrans" cxnId="{A8328CF6-2D61-4A6B-A607-06BAE47BF5A7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1EA615E7-A2BD-4F81-829D-A2C9FF61193E}">
      <dgm:prSet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מנשה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B697709C-FB07-41E8-894E-A5A3E3B042B4}" type="parTrans" cxnId="{9C26F093-2241-4238-8488-13C31D408847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A7C70DBD-73B3-4651-929A-E53F0ABAF03E}" type="sibTrans" cxnId="{9C26F093-2241-4238-8488-13C31D408847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870FDAF8-B0E0-4AE7-80EE-8AFAF1BBB271}">
      <dgm:prSet custT="1"/>
      <dgm:spPr/>
      <dgm:t>
        <a:bodyPr/>
        <a:lstStyle/>
        <a:p>
          <a:pPr rtl="1"/>
          <a:r>
            <a:rPr lang="he-IL" sz="3200" dirty="0" smtClean="0">
              <a:latin typeface="David" pitchFamily="34" charset="-79"/>
              <a:cs typeface="David" pitchFamily="34" charset="-79"/>
            </a:rPr>
            <a:t>יהויכין</a:t>
          </a:r>
          <a:endParaRPr lang="he-IL" sz="3200" dirty="0">
            <a:latin typeface="David" pitchFamily="34" charset="-79"/>
            <a:cs typeface="David" pitchFamily="34" charset="-79"/>
          </a:endParaRPr>
        </a:p>
      </dgm:t>
    </dgm:pt>
    <dgm:pt modelId="{995F7D4C-756E-4097-95E2-BC62E55B866E}" type="parTrans" cxnId="{5D505E70-D741-4880-A977-ED025249B0AC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4881559A-74F6-43CE-9572-15C0916FEF84}" type="sibTrans" cxnId="{5D505E70-D741-4880-A977-ED025249B0AC}">
      <dgm:prSet/>
      <dgm:spPr/>
      <dgm:t>
        <a:bodyPr/>
        <a:lstStyle/>
        <a:p>
          <a:pPr rtl="1"/>
          <a:endParaRPr lang="he-IL" sz="3200">
            <a:latin typeface="David" pitchFamily="34" charset="-79"/>
            <a:cs typeface="David" pitchFamily="34" charset="-79"/>
          </a:endParaRPr>
        </a:p>
      </dgm:t>
    </dgm:pt>
    <dgm:pt modelId="{8E11D3D1-6AA6-48D2-9A26-92635945FFFE}" type="pres">
      <dgm:prSet presAssocID="{17D7A723-8090-4239-BB0E-82CCDB15AB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03402D5D-DE20-49E2-9798-20A88C62ACF9}" type="pres">
      <dgm:prSet presAssocID="{1EA615E7-A2BD-4F81-829D-A2C9FF61193E}" presName="hierRoot1" presStyleCnt="0">
        <dgm:presLayoutVars>
          <dgm:hierBranch val="init"/>
        </dgm:presLayoutVars>
      </dgm:prSet>
      <dgm:spPr/>
    </dgm:pt>
    <dgm:pt modelId="{8CA1F1AB-C138-4019-B973-B8A6F1925D9F}" type="pres">
      <dgm:prSet presAssocID="{1EA615E7-A2BD-4F81-829D-A2C9FF61193E}" presName="rootComposite1" presStyleCnt="0"/>
      <dgm:spPr/>
    </dgm:pt>
    <dgm:pt modelId="{6D15BD4F-5ECC-4226-BE56-CDDEBC1B7239}" type="pres">
      <dgm:prSet presAssocID="{1EA615E7-A2BD-4F81-829D-A2C9FF61193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6762653-BD00-4FE7-8F2A-1B2CDBF4418B}" type="pres">
      <dgm:prSet presAssocID="{1EA615E7-A2BD-4F81-829D-A2C9FF61193E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42B2BC94-EE9F-49F1-B6BE-96BA12EAB430}" type="pres">
      <dgm:prSet presAssocID="{1EA615E7-A2BD-4F81-829D-A2C9FF61193E}" presName="hierChild2" presStyleCnt="0"/>
      <dgm:spPr/>
    </dgm:pt>
    <dgm:pt modelId="{7BBD3355-88D9-431C-B513-27A3907077B3}" type="pres">
      <dgm:prSet presAssocID="{D14E3D26-DCF5-4C3A-A7CB-B2697B0F5734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62304D6E-40F0-43C4-BBCB-4FB42DE3E010}" type="pres">
      <dgm:prSet presAssocID="{143D2990-4AB0-4C82-B013-A400932E7EE5}" presName="hierRoot2" presStyleCnt="0">
        <dgm:presLayoutVars>
          <dgm:hierBranch val="init"/>
        </dgm:presLayoutVars>
      </dgm:prSet>
      <dgm:spPr/>
    </dgm:pt>
    <dgm:pt modelId="{FAE0AD0F-3943-4B94-B3FE-24F92DC8628F}" type="pres">
      <dgm:prSet presAssocID="{143D2990-4AB0-4C82-B013-A400932E7EE5}" presName="rootComposite" presStyleCnt="0"/>
      <dgm:spPr/>
    </dgm:pt>
    <dgm:pt modelId="{A014AF19-92BF-4982-B130-5F50E1E8AC22}" type="pres">
      <dgm:prSet presAssocID="{143D2990-4AB0-4C82-B013-A400932E7EE5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47BE62-EFCE-4D52-B8AB-7BF9D6650CE7}" type="pres">
      <dgm:prSet presAssocID="{143D2990-4AB0-4C82-B013-A400932E7EE5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6CF95E96-8797-46BC-AB5F-A80AD5C2321E}" type="pres">
      <dgm:prSet presAssocID="{143D2990-4AB0-4C82-B013-A400932E7EE5}" presName="hierChild4" presStyleCnt="0"/>
      <dgm:spPr/>
    </dgm:pt>
    <dgm:pt modelId="{DE291455-C467-4CEC-871B-E9C1985090F1}" type="pres">
      <dgm:prSet presAssocID="{D2128DCD-6E95-43BA-BAFE-51F5220C09A3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3C45D418-83EB-4B5E-8717-36AA4A7F9F7E}" type="pres">
      <dgm:prSet presAssocID="{1E790AD6-0149-45C7-B18F-0AC19AF02C1F}" presName="hierRoot2" presStyleCnt="0">
        <dgm:presLayoutVars>
          <dgm:hierBranch val="init"/>
        </dgm:presLayoutVars>
      </dgm:prSet>
      <dgm:spPr/>
    </dgm:pt>
    <dgm:pt modelId="{8C2CD79E-9542-44DB-9D71-29EB243BA10B}" type="pres">
      <dgm:prSet presAssocID="{1E790AD6-0149-45C7-B18F-0AC19AF02C1F}" presName="rootComposite" presStyleCnt="0"/>
      <dgm:spPr/>
    </dgm:pt>
    <dgm:pt modelId="{96299657-9688-4937-BA5F-53BB23B4DF0D}" type="pres">
      <dgm:prSet presAssocID="{1E790AD6-0149-45C7-B18F-0AC19AF02C1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7BD0075-74EC-4564-849C-40D7B1E48917}" type="pres">
      <dgm:prSet presAssocID="{1E790AD6-0149-45C7-B18F-0AC19AF02C1F}" presName="rootConnector" presStyleLbl="node3" presStyleIdx="0" presStyleCnt="1"/>
      <dgm:spPr/>
      <dgm:t>
        <a:bodyPr/>
        <a:lstStyle/>
        <a:p>
          <a:pPr rtl="1"/>
          <a:endParaRPr lang="he-IL"/>
        </a:p>
      </dgm:t>
    </dgm:pt>
    <dgm:pt modelId="{CC539B87-8FEA-42E4-AB3D-3904117B133E}" type="pres">
      <dgm:prSet presAssocID="{1E790AD6-0149-45C7-B18F-0AC19AF02C1F}" presName="hierChild4" presStyleCnt="0"/>
      <dgm:spPr/>
    </dgm:pt>
    <dgm:pt modelId="{DFE70A40-BF83-4C92-9FEF-8BB34C1F0CC4}" type="pres">
      <dgm:prSet presAssocID="{E659B658-F276-48DD-97CD-7E92D838644F}" presName="Name37" presStyleLbl="parChTrans1D4" presStyleIdx="0" presStyleCnt="4"/>
      <dgm:spPr/>
      <dgm:t>
        <a:bodyPr/>
        <a:lstStyle/>
        <a:p>
          <a:pPr rtl="1"/>
          <a:endParaRPr lang="he-IL"/>
        </a:p>
      </dgm:t>
    </dgm:pt>
    <dgm:pt modelId="{6048374A-6883-4E3A-801B-00996DC90D01}" type="pres">
      <dgm:prSet presAssocID="{5D913B0E-F5A0-4690-BDFB-52667E664B84}" presName="hierRoot2" presStyleCnt="0">
        <dgm:presLayoutVars>
          <dgm:hierBranch val="init"/>
        </dgm:presLayoutVars>
      </dgm:prSet>
      <dgm:spPr/>
    </dgm:pt>
    <dgm:pt modelId="{D290B085-CF21-48E3-B2EF-7229BCC19EFB}" type="pres">
      <dgm:prSet presAssocID="{5D913B0E-F5A0-4690-BDFB-52667E664B84}" presName="rootComposite" presStyleCnt="0"/>
      <dgm:spPr/>
    </dgm:pt>
    <dgm:pt modelId="{1901CE94-09CE-44D7-84D5-CA73C5F28681}" type="pres">
      <dgm:prSet presAssocID="{5D913B0E-F5A0-4690-BDFB-52667E664B84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E911ABC-7922-40A6-9B8F-9170AAAC0D67}" type="pres">
      <dgm:prSet presAssocID="{5D913B0E-F5A0-4690-BDFB-52667E664B84}" presName="rootConnector" presStyleLbl="node4" presStyleIdx="0" presStyleCnt="4"/>
      <dgm:spPr/>
      <dgm:t>
        <a:bodyPr/>
        <a:lstStyle/>
        <a:p>
          <a:pPr rtl="1"/>
          <a:endParaRPr lang="he-IL"/>
        </a:p>
      </dgm:t>
    </dgm:pt>
    <dgm:pt modelId="{1D421302-81E4-49E1-946D-53C46B168A86}" type="pres">
      <dgm:prSet presAssocID="{5D913B0E-F5A0-4690-BDFB-52667E664B84}" presName="hierChild4" presStyleCnt="0"/>
      <dgm:spPr/>
    </dgm:pt>
    <dgm:pt modelId="{C7B1A96E-E8D0-4016-846E-92056A5016F1}" type="pres">
      <dgm:prSet presAssocID="{5D913B0E-F5A0-4690-BDFB-52667E664B84}" presName="hierChild5" presStyleCnt="0"/>
      <dgm:spPr/>
    </dgm:pt>
    <dgm:pt modelId="{5DBE92EE-63E2-4E41-997E-29972399ECEC}" type="pres">
      <dgm:prSet presAssocID="{D4233B5E-3F56-4459-A0F5-D6B59831E8B5}" presName="Name37" presStyleLbl="parChTrans1D4" presStyleIdx="1" presStyleCnt="4"/>
      <dgm:spPr/>
      <dgm:t>
        <a:bodyPr/>
        <a:lstStyle/>
        <a:p>
          <a:pPr rtl="1"/>
          <a:endParaRPr lang="he-IL"/>
        </a:p>
      </dgm:t>
    </dgm:pt>
    <dgm:pt modelId="{B26C2357-518F-4A52-A579-3BBD44897837}" type="pres">
      <dgm:prSet presAssocID="{1E8B9891-FCEC-45E2-B6E0-CAA0D43A28EA}" presName="hierRoot2" presStyleCnt="0">
        <dgm:presLayoutVars>
          <dgm:hierBranch val="init"/>
        </dgm:presLayoutVars>
      </dgm:prSet>
      <dgm:spPr/>
    </dgm:pt>
    <dgm:pt modelId="{D81AE779-0168-40BD-BCCF-57CD3BEF311F}" type="pres">
      <dgm:prSet presAssocID="{1E8B9891-FCEC-45E2-B6E0-CAA0D43A28EA}" presName="rootComposite" presStyleCnt="0"/>
      <dgm:spPr/>
    </dgm:pt>
    <dgm:pt modelId="{0A573682-C2A6-482B-8432-1B0AD53A09BD}" type="pres">
      <dgm:prSet presAssocID="{1E8B9891-FCEC-45E2-B6E0-CAA0D43A28EA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10DC3C7-CB4E-47DC-856C-263CDE12CF56}" type="pres">
      <dgm:prSet presAssocID="{1E8B9891-FCEC-45E2-B6E0-CAA0D43A28EA}" presName="rootConnector" presStyleLbl="node4" presStyleIdx="1" presStyleCnt="4"/>
      <dgm:spPr/>
      <dgm:t>
        <a:bodyPr/>
        <a:lstStyle/>
        <a:p>
          <a:pPr rtl="1"/>
          <a:endParaRPr lang="he-IL"/>
        </a:p>
      </dgm:t>
    </dgm:pt>
    <dgm:pt modelId="{89399CA1-AAEB-429C-BC3E-1E48CBE12B78}" type="pres">
      <dgm:prSet presAssocID="{1E8B9891-FCEC-45E2-B6E0-CAA0D43A28EA}" presName="hierChild4" presStyleCnt="0"/>
      <dgm:spPr/>
    </dgm:pt>
    <dgm:pt modelId="{E8085D19-D31C-4D74-8595-835C1BFB5E20}" type="pres">
      <dgm:prSet presAssocID="{995F7D4C-756E-4097-95E2-BC62E55B866E}" presName="Name37" presStyleLbl="parChTrans1D4" presStyleIdx="2" presStyleCnt="4"/>
      <dgm:spPr/>
      <dgm:t>
        <a:bodyPr/>
        <a:lstStyle/>
        <a:p>
          <a:pPr rtl="1"/>
          <a:endParaRPr lang="he-IL"/>
        </a:p>
      </dgm:t>
    </dgm:pt>
    <dgm:pt modelId="{1EBF0A83-F86B-4365-9F61-85FF816C5491}" type="pres">
      <dgm:prSet presAssocID="{870FDAF8-B0E0-4AE7-80EE-8AFAF1BBB271}" presName="hierRoot2" presStyleCnt="0">
        <dgm:presLayoutVars>
          <dgm:hierBranch val="init"/>
        </dgm:presLayoutVars>
      </dgm:prSet>
      <dgm:spPr/>
    </dgm:pt>
    <dgm:pt modelId="{EF39E77B-42EF-44E9-88CB-CFCADCA4BF24}" type="pres">
      <dgm:prSet presAssocID="{870FDAF8-B0E0-4AE7-80EE-8AFAF1BBB271}" presName="rootComposite" presStyleCnt="0"/>
      <dgm:spPr/>
    </dgm:pt>
    <dgm:pt modelId="{7015C54C-E485-4D22-A5B6-824F1567A0F4}" type="pres">
      <dgm:prSet presAssocID="{870FDAF8-B0E0-4AE7-80EE-8AFAF1BBB271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8B485E-F64E-400A-9EB7-68A7CAFF3D59}" type="pres">
      <dgm:prSet presAssocID="{870FDAF8-B0E0-4AE7-80EE-8AFAF1BBB271}" presName="rootConnector" presStyleLbl="node4" presStyleIdx="2" presStyleCnt="4"/>
      <dgm:spPr/>
      <dgm:t>
        <a:bodyPr/>
        <a:lstStyle/>
        <a:p>
          <a:pPr rtl="1"/>
          <a:endParaRPr lang="he-IL"/>
        </a:p>
      </dgm:t>
    </dgm:pt>
    <dgm:pt modelId="{0D904FEB-8C32-4A5F-AA7F-7EE99F3FB99F}" type="pres">
      <dgm:prSet presAssocID="{870FDAF8-B0E0-4AE7-80EE-8AFAF1BBB271}" presName="hierChild4" presStyleCnt="0"/>
      <dgm:spPr/>
    </dgm:pt>
    <dgm:pt modelId="{8CEB1CFC-478C-4B15-A265-E019120D12F8}" type="pres">
      <dgm:prSet presAssocID="{870FDAF8-B0E0-4AE7-80EE-8AFAF1BBB271}" presName="hierChild5" presStyleCnt="0"/>
      <dgm:spPr/>
    </dgm:pt>
    <dgm:pt modelId="{2133317A-AF40-43F9-8467-9473BD83D5DA}" type="pres">
      <dgm:prSet presAssocID="{1E8B9891-FCEC-45E2-B6E0-CAA0D43A28EA}" presName="hierChild5" presStyleCnt="0"/>
      <dgm:spPr/>
    </dgm:pt>
    <dgm:pt modelId="{2ACF3C52-21FF-4C66-B414-343B685EE1CA}" type="pres">
      <dgm:prSet presAssocID="{AC3628FD-5435-4E7B-9E02-01A9D767DD4E}" presName="Name37" presStyleLbl="parChTrans1D4" presStyleIdx="3" presStyleCnt="4"/>
      <dgm:spPr/>
      <dgm:t>
        <a:bodyPr/>
        <a:lstStyle/>
        <a:p>
          <a:pPr rtl="1"/>
          <a:endParaRPr lang="he-IL"/>
        </a:p>
      </dgm:t>
    </dgm:pt>
    <dgm:pt modelId="{10A4DCC0-C7BF-4218-9CC6-2F6F87AD0439}" type="pres">
      <dgm:prSet presAssocID="{CB4607E6-4C45-4A54-B055-1C2AD6FCA380}" presName="hierRoot2" presStyleCnt="0">
        <dgm:presLayoutVars>
          <dgm:hierBranch val="init"/>
        </dgm:presLayoutVars>
      </dgm:prSet>
      <dgm:spPr/>
    </dgm:pt>
    <dgm:pt modelId="{F062915F-5C2C-4DB1-9E02-AB3DED0401F6}" type="pres">
      <dgm:prSet presAssocID="{CB4607E6-4C45-4A54-B055-1C2AD6FCA380}" presName="rootComposite" presStyleCnt="0"/>
      <dgm:spPr/>
    </dgm:pt>
    <dgm:pt modelId="{5DA2FE58-7EEC-4F1B-933B-EFCE77876A86}" type="pres">
      <dgm:prSet presAssocID="{CB4607E6-4C45-4A54-B055-1C2AD6FCA380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4452610-EA0C-40DF-8F2E-BB3BA57AE510}" type="pres">
      <dgm:prSet presAssocID="{CB4607E6-4C45-4A54-B055-1C2AD6FCA380}" presName="rootConnector" presStyleLbl="node4" presStyleIdx="3" presStyleCnt="4"/>
      <dgm:spPr/>
      <dgm:t>
        <a:bodyPr/>
        <a:lstStyle/>
        <a:p>
          <a:pPr rtl="1"/>
          <a:endParaRPr lang="he-IL"/>
        </a:p>
      </dgm:t>
    </dgm:pt>
    <dgm:pt modelId="{4723B26F-12D2-4368-AB0E-039BE6276120}" type="pres">
      <dgm:prSet presAssocID="{CB4607E6-4C45-4A54-B055-1C2AD6FCA380}" presName="hierChild4" presStyleCnt="0"/>
      <dgm:spPr/>
    </dgm:pt>
    <dgm:pt modelId="{18973BDF-CE03-4B2E-BA3D-9944ECAF8B10}" type="pres">
      <dgm:prSet presAssocID="{CB4607E6-4C45-4A54-B055-1C2AD6FCA380}" presName="hierChild5" presStyleCnt="0"/>
      <dgm:spPr/>
    </dgm:pt>
    <dgm:pt modelId="{04C485C3-3CB8-4AEA-8661-7724A78DB8D6}" type="pres">
      <dgm:prSet presAssocID="{1E790AD6-0149-45C7-B18F-0AC19AF02C1F}" presName="hierChild5" presStyleCnt="0"/>
      <dgm:spPr/>
    </dgm:pt>
    <dgm:pt modelId="{0DF0BE2F-7CAB-41EC-A106-34FDEABD7802}" type="pres">
      <dgm:prSet presAssocID="{143D2990-4AB0-4C82-B013-A400932E7EE5}" presName="hierChild5" presStyleCnt="0"/>
      <dgm:spPr/>
    </dgm:pt>
    <dgm:pt modelId="{E61B72CB-302E-449B-ADC0-BAE003862E69}" type="pres">
      <dgm:prSet presAssocID="{1EA615E7-A2BD-4F81-829D-A2C9FF61193E}" presName="hierChild3" presStyleCnt="0"/>
      <dgm:spPr/>
    </dgm:pt>
  </dgm:ptLst>
  <dgm:cxnLst>
    <dgm:cxn modelId="{5E47C493-28E6-4002-8306-7F1628B31A63}" type="presOf" srcId="{1EA615E7-A2BD-4F81-829D-A2C9FF61193E}" destId="{E6762653-BD00-4FE7-8F2A-1B2CDBF4418B}" srcOrd="1" destOrd="0" presId="urn:microsoft.com/office/officeart/2005/8/layout/orgChart1"/>
    <dgm:cxn modelId="{9C26F093-2241-4238-8488-13C31D408847}" srcId="{17D7A723-8090-4239-BB0E-82CCDB15AB80}" destId="{1EA615E7-A2BD-4F81-829D-A2C9FF61193E}" srcOrd="0" destOrd="0" parTransId="{B697709C-FB07-41E8-894E-A5A3E3B042B4}" sibTransId="{A7C70DBD-73B3-4651-929A-E53F0ABAF03E}"/>
    <dgm:cxn modelId="{F6ED330B-A254-4D4E-9F9A-B832703D69E7}" type="presOf" srcId="{AC3628FD-5435-4E7B-9E02-01A9D767DD4E}" destId="{2ACF3C52-21FF-4C66-B414-343B685EE1CA}" srcOrd="0" destOrd="0" presId="urn:microsoft.com/office/officeart/2005/8/layout/orgChart1"/>
    <dgm:cxn modelId="{92E7BD17-08CA-4E82-83C6-91C94DEB3108}" type="presOf" srcId="{5D913B0E-F5A0-4690-BDFB-52667E664B84}" destId="{3E911ABC-7922-40A6-9B8F-9170AAAC0D67}" srcOrd="1" destOrd="0" presId="urn:microsoft.com/office/officeart/2005/8/layout/orgChart1"/>
    <dgm:cxn modelId="{A8328CF6-2D61-4A6B-A607-06BAE47BF5A7}" srcId="{1EA615E7-A2BD-4F81-829D-A2C9FF61193E}" destId="{143D2990-4AB0-4C82-B013-A400932E7EE5}" srcOrd="0" destOrd="0" parTransId="{D14E3D26-DCF5-4C3A-A7CB-B2697B0F5734}" sibTransId="{01FAEF03-11B8-492A-AC47-DBC0EE02A712}"/>
    <dgm:cxn modelId="{F94089AF-E7AE-411E-BE98-B0AE9695E607}" type="presOf" srcId="{995F7D4C-756E-4097-95E2-BC62E55B866E}" destId="{E8085D19-D31C-4D74-8595-835C1BFB5E20}" srcOrd="0" destOrd="0" presId="urn:microsoft.com/office/officeart/2005/8/layout/orgChart1"/>
    <dgm:cxn modelId="{838D4264-8616-435E-98F0-9DF6C9BB92E9}" srcId="{1E790AD6-0149-45C7-B18F-0AC19AF02C1F}" destId="{1E8B9891-FCEC-45E2-B6E0-CAA0D43A28EA}" srcOrd="1" destOrd="0" parTransId="{D4233B5E-3F56-4459-A0F5-D6B59831E8B5}" sibTransId="{FA66ED1B-D0F5-4B9D-BF56-AFDC6B705CB2}"/>
    <dgm:cxn modelId="{5D505E70-D741-4880-A977-ED025249B0AC}" srcId="{1E8B9891-FCEC-45E2-B6E0-CAA0D43A28EA}" destId="{870FDAF8-B0E0-4AE7-80EE-8AFAF1BBB271}" srcOrd="0" destOrd="0" parTransId="{995F7D4C-756E-4097-95E2-BC62E55B866E}" sibTransId="{4881559A-74F6-43CE-9572-15C0916FEF84}"/>
    <dgm:cxn modelId="{7183D0D3-E0B6-418A-A66F-37AD221CC881}" srcId="{1E790AD6-0149-45C7-B18F-0AC19AF02C1F}" destId="{CB4607E6-4C45-4A54-B055-1C2AD6FCA380}" srcOrd="2" destOrd="0" parTransId="{AC3628FD-5435-4E7B-9E02-01A9D767DD4E}" sibTransId="{0DA0928E-4AEE-48A2-B64B-2E09F1FAC672}"/>
    <dgm:cxn modelId="{D01A9632-75F5-420D-A6CD-812F4AF9D75A}" srcId="{1E790AD6-0149-45C7-B18F-0AC19AF02C1F}" destId="{5D913B0E-F5A0-4690-BDFB-52667E664B84}" srcOrd="0" destOrd="0" parTransId="{E659B658-F276-48DD-97CD-7E92D838644F}" sibTransId="{A3645FF5-E782-4545-BEA6-65C8AC84C1C3}"/>
    <dgm:cxn modelId="{CC84D74E-E728-48EE-BD9D-687066E6F7F4}" type="presOf" srcId="{143D2990-4AB0-4C82-B013-A400932E7EE5}" destId="{A014AF19-92BF-4982-B130-5F50E1E8AC22}" srcOrd="0" destOrd="0" presId="urn:microsoft.com/office/officeart/2005/8/layout/orgChart1"/>
    <dgm:cxn modelId="{710CD04E-59E7-4C00-8AD4-0BFEB658463F}" type="presOf" srcId="{1E8B9891-FCEC-45E2-B6E0-CAA0D43A28EA}" destId="{0A573682-C2A6-482B-8432-1B0AD53A09BD}" srcOrd="0" destOrd="0" presId="urn:microsoft.com/office/officeart/2005/8/layout/orgChart1"/>
    <dgm:cxn modelId="{27AC4A29-BA30-4401-99EE-2027419DD821}" type="presOf" srcId="{D4233B5E-3F56-4459-A0F5-D6B59831E8B5}" destId="{5DBE92EE-63E2-4E41-997E-29972399ECEC}" srcOrd="0" destOrd="0" presId="urn:microsoft.com/office/officeart/2005/8/layout/orgChart1"/>
    <dgm:cxn modelId="{97887A24-D570-4D2D-B72A-394E2F7509BB}" type="presOf" srcId="{870FDAF8-B0E0-4AE7-80EE-8AFAF1BBB271}" destId="{178B485E-F64E-400A-9EB7-68A7CAFF3D59}" srcOrd="1" destOrd="0" presId="urn:microsoft.com/office/officeart/2005/8/layout/orgChart1"/>
    <dgm:cxn modelId="{F1406021-1304-4811-A813-D2CC02042900}" type="presOf" srcId="{CB4607E6-4C45-4A54-B055-1C2AD6FCA380}" destId="{5DA2FE58-7EEC-4F1B-933B-EFCE77876A86}" srcOrd="0" destOrd="0" presId="urn:microsoft.com/office/officeart/2005/8/layout/orgChart1"/>
    <dgm:cxn modelId="{06EC36E6-9DDD-485D-933E-FEB451B0CD2C}" type="presOf" srcId="{143D2990-4AB0-4C82-B013-A400932E7EE5}" destId="{AE47BE62-EFCE-4D52-B8AB-7BF9D6650CE7}" srcOrd="1" destOrd="0" presId="urn:microsoft.com/office/officeart/2005/8/layout/orgChart1"/>
    <dgm:cxn modelId="{FD5FF70D-084B-4286-BC8B-C5242EDA7A17}" type="presOf" srcId="{E659B658-F276-48DD-97CD-7E92D838644F}" destId="{DFE70A40-BF83-4C92-9FEF-8BB34C1F0CC4}" srcOrd="0" destOrd="0" presId="urn:microsoft.com/office/officeart/2005/8/layout/orgChart1"/>
    <dgm:cxn modelId="{5D8AFADC-D011-433C-A2F7-E4F818C7EC38}" type="presOf" srcId="{5D913B0E-F5A0-4690-BDFB-52667E664B84}" destId="{1901CE94-09CE-44D7-84D5-CA73C5F28681}" srcOrd="0" destOrd="0" presId="urn:microsoft.com/office/officeart/2005/8/layout/orgChart1"/>
    <dgm:cxn modelId="{558C2974-2C9B-425F-B79F-6D03C0E94175}" type="presOf" srcId="{D2128DCD-6E95-43BA-BAFE-51F5220C09A3}" destId="{DE291455-C467-4CEC-871B-E9C1985090F1}" srcOrd="0" destOrd="0" presId="urn:microsoft.com/office/officeart/2005/8/layout/orgChart1"/>
    <dgm:cxn modelId="{AD39EA93-87AB-4950-96EA-827DD5C53F7C}" type="presOf" srcId="{1EA615E7-A2BD-4F81-829D-A2C9FF61193E}" destId="{6D15BD4F-5ECC-4226-BE56-CDDEBC1B7239}" srcOrd="0" destOrd="0" presId="urn:microsoft.com/office/officeart/2005/8/layout/orgChart1"/>
    <dgm:cxn modelId="{FEE97311-B83D-4977-B5D5-35E417465569}" type="presOf" srcId="{1E8B9891-FCEC-45E2-B6E0-CAA0D43A28EA}" destId="{110DC3C7-CB4E-47DC-856C-263CDE12CF56}" srcOrd="1" destOrd="0" presId="urn:microsoft.com/office/officeart/2005/8/layout/orgChart1"/>
    <dgm:cxn modelId="{6A1C8B9B-2494-4D6D-97B9-FD6E16D7AFA5}" type="presOf" srcId="{D14E3D26-DCF5-4C3A-A7CB-B2697B0F5734}" destId="{7BBD3355-88D9-431C-B513-27A3907077B3}" srcOrd="0" destOrd="0" presId="urn:microsoft.com/office/officeart/2005/8/layout/orgChart1"/>
    <dgm:cxn modelId="{5B652C27-0BBD-4E11-913A-AD186D5E7657}" type="presOf" srcId="{CB4607E6-4C45-4A54-B055-1C2AD6FCA380}" destId="{B4452610-EA0C-40DF-8F2E-BB3BA57AE510}" srcOrd="1" destOrd="0" presId="urn:microsoft.com/office/officeart/2005/8/layout/orgChart1"/>
    <dgm:cxn modelId="{2B702A21-701A-4347-8832-8E70DB8756AE}" type="presOf" srcId="{1E790AD6-0149-45C7-B18F-0AC19AF02C1F}" destId="{96299657-9688-4937-BA5F-53BB23B4DF0D}" srcOrd="0" destOrd="0" presId="urn:microsoft.com/office/officeart/2005/8/layout/orgChart1"/>
    <dgm:cxn modelId="{EAAC465D-851E-4BA9-9DE1-C9C4133827BA}" type="presOf" srcId="{870FDAF8-B0E0-4AE7-80EE-8AFAF1BBB271}" destId="{7015C54C-E485-4D22-A5B6-824F1567A0F4}" srcOrd="0" destOrd="0" presId="urn:microsoft.com/office/officeart/2005/8/layout/orgChart1"/>
    <dgm:cxn modelId="{212A9484-74FE-425C-B6F4-BB809C44BB43}" srcId="{143D2990-4AB0-4C82-B013-A400932E7EE5}" destId="{1E790AD6-0149-45C7-B18F-0AC19AF02C1F}" srcOrd="0" destOrd="0" parTransId="{D2128DCD-6E95-43BA-BAFE-51F5220C09A3}" sibTransId="{36C1F3BD-7915-4BCB-A2D9-C58BEBABB959}"/>
    <dgm:cxn modelId="{9B2427A4-677C-4A2E-9A83-991F1DE08FC7}" type="presOf" srcId="{17D7A723-8090-4239-BB0E-82CCDB15AB80}" destId="{8E11D3D1-6AA6-48D2-9A26-92635945FFFE}" srcOrd="0" destOrd="0" presId="urn:microsoft.com/office/officeart/2005/8/layout/orgChart1"/>
    <dgm:cxn modelId="{59956C0C-D6EB-4F82-9536-A22F90E6EAC0}" type="presOf" srcId="{1E790AD6-0149-45C7-B18F-0AC19AF02C1F}" destId="{37BD0075-74EC-4564-849C-40D7B1E48917}" srcOrd="1" destOrd="0" presId="urn:microsoft.com/office/officeart/2005/8/layout/orgChart1"/>
    <dgm:cxn modelId="{D59957D5-AA2E-4ACC-9FA9-414BA63FFAB6}" type="presParOf" srcId="{8E11D3D1-6AA6-48D2-9A26-92635945FFFE}" destId="{03402D5D-DE20-49E2-9798-20A88C62ACF9}" srcOrd="0" destOrd="0" presId="urn:microsoft.com/office/officeart/2005/8/layout/orgChart1"/>
    <dgm:cxn modelId="{70C9806F-788A-48AE-9A58-AE9A59C46074}" type="presParOf" srcId="{03402D5D-DE20-49E2-9798-20A88C62ACF9}" destId="{8CA1F1AB-C138-4019-B973-B8A6F1925D9F}" srcOrd="0" destOrd="0" presId="urn:microsoft.com/office/officeart/2005/8/layout/orgChart1"/>
    <dgm:cxn modelId="{7B0E9C6B-D0C2-4F95-AC7D-31F31B8F05A9}" type="presParOf" srcId="{8CA1F1AB-C138-4019-B973-B8A6F1925D9F}" destId="{6D15BD4F-5ECC-4226-BE56-CDDEBC1B7239}" srcOrd="0" destOrd="0" presId="urn:microsoft.com/office/officeart/2005/8/layout/orgChart1"/>
    <dgm:cxn modelId="{1CC30A37-331F-4E67-9729-2D463BFC1914}" type="presParOf" srcId="{8CA1F1AB-C138-4019-B973-B8A6F1925D9F}" destId="{E6762653-BD00-4FE7-8F2A-1B2CDBF4418B}" srcOrd="1" destOrd="0" presId="urn:microsoft.com/office/officeart/2005/8/layout/orgChart1"/>
    <dgm:cxn modelId="{EE5917BF-4D04-4F7F-A4D8-8815B815CE6A}" type="presParOf" srcId="{03402D5D-DE20-49E2-9798-20A88C62ACF9}" destId="{42B2BC94-EE9F-49F1-B6BE-96BA12EAB430}" srcOrd="1" destOrd="0" presId="urn:microsoft.com/office/officeart/2005/8/layout/orgChart1"/>
    <dgm:cxn modelId="{BD545C68-6EC0-4310-B3C0-673E34732503}" type="presParOf" srcId="{42B2BC94-EE9F-49F1-B6BE-96BA12EAB430}" destId="{7BBD3355-88D9-431C-B513-27A3907077B3}" srcOrd="0" destOrd="0" presId="urn:microsoft.com/office/officeart/2005/8/layout/orgChart1"/>
    <dgm:cxn modelId="{C0EBEA11-2290-4AF3-8BA6-BE4D42B61730}" type="presParOf" srcId="{42B2BC94-EE9F-49F1-B6BE-96BA12EAB430}" destId="{62304D6E-40F0-43C4-BBCB-4FB42DE3E010}" srcOrd="1" destOrd="0" presId="urn:microsoft.com/office/officeart/2005/8/layout/orgChart1"/>
    <dgm:cxn modelId="{F9450748-35E8-421B-BD1C-37E3C5A8052F}" type="presParOf" srcId="{62304D6E-40F0-43C4-BBCB-4FB42DE3E010}" destId="{FAE0AD0F-3943-4B94-B3FE-24F92DC8628F}" srcOrd="0" destOrd="0" presId="urn:microsoft.com/office/officeart/2005/8/layout/orgChart1"/>
    <dgm:cxn modelId="{6E19869B-0499-4730-990D-3A6DCE1EFE2D}" type="presParOf" srcId="{FAE0AD0F-3943-4B94-B3FE-24F92DC8628F}" destId="{A014AF19-92BF-4982-B130-5F50E1E8AC22}" srcOrd="0" destOrd="0" presId="urn:microsoft.com/office/officeart/2005/8/layout/orgChart1"/>
    <dgm:cxn modelId="{31F46B2B-331C-4EC2-8410-1281F100339C}" type="presParOf" srcId="{FAE0AD0F-3943-4B94-B3FE-24F92DC8628F}" destId="{AE47BE62-EFCE-4D52-B8AB-7BF9D6650CE7}" srcOrd="1" destOrd="0" presId="urn:microsoft.com/office/officeart/2005/8/layout/orgChart1"/>
    <dgm:cxn modelId="{0D81AD4E-519C-427B-95A7-6C608E829E2B}" type="presParOf" srcId="{62304D6E-40F0-43C4-BBCB-4FB42DE3E010}" destId="{6CF95E96-8797-46BC-AB5F-A80AD5C2321E}" srcOrd="1" destOrd="0" presId="urn:microsoft.com/office/officeart/2005/8/layout/orgChart1"/>
    <dgm:cxn modelId="{C221B82D-0C2D-44E9-8B19-7BE1B765742E}" type="presParOf" srcId="{6CF95E96-8797-46BC-AB5F-A80AD5C2321E}" destId="{DE291455-C467-4CEC-871B-E9C1985090F1}" srcOrd="0" destOrd="0" presId="urn:microsoft.com/office/officeart/2005/8/layout/orgChart1"/>
    <dgm:cxn modelId="{05A4B1EB-6F9A-4006-9CA6-3525D015CC6A}" type="presParOf" srcId="{6CF95E96-8797-46BC-AB5F-A80AD5C2321E}" destId="{3C45D418-83EB-4B5E-8717-36AA4A7F9F7E}" srcOrd="1" destOrd="0" presId="urn:microsoft.com/office/officeart/2005/8/layout/orgChart1"/>
    <dgm:cxn modelId="{D3FAE9F9-7C6D-44C8-80E9-961A13ADAE37}" type="presParOf" srcId="{3C45D418-83EB-4B5E-8717-36AA4A7F9F7E}" destId="{8C2CD79E-9542-44DB-9D71-29EB243BA10B}" srcOrd="0" destOrd="0" presId="urn:microsoft.com/office/officeart/2005/8/layout/orgChart1"/>
    <dgm:cxn modelId="{9C61ABCB-6A92-4F73-859C-A630087351F1}" type="presParOf" srcId="{8C2CD79E-9542-44DB-9D71-29EB243BA10B}" destId="{96299657-9688-4937-BA5F-53BB23B4DF0D}" srcOrd="0" destOrd="0" presId="urn:microsoft.com/office/officeart/2005/8/layout/orgChart1"/>
    <dgm:cxn modelId="{93E402F2-FE5A-4ACC-AF7B-52013C1708B0}" type="presParOf" srcId="{8C2CD79E-9542-44DB-9D71-29EB243BA10B}" destId="{37BD0075-74EC-4564-849C-40D7B1E48917}" srcOrd="1" destOrd="0" presId="urn:microsoft.com/office/officeart/2005/8/layout/orgChart1"/>
    <dgm:cxn modelId="{1FD8379B-5479-4427-B1AF-A3D3BC7D6073}" type="presParOf" srcId="{3C45D418-83EB-4B5E-8717-36AA4A7F9F7E}" destId="{CC539B87-8FEA-42E4-AB3D-3904117B133E}" srcOrd="1" destOrd="0" presId="urn:microsoft.com/office/officeart/2005/8/layout/orgChart1"/>
    <dgm:cxn modelId="{73AD6C84-FE4F-4295-B4DE-3F5D20B8E27B}" type="presParOf" srcId="{CC539B87-8FEA-42E4-AB3D-3904117B133E}" destId="{DFE70A40-BF83-4C92-9FEF-8BB34C1F0CC4}" srcOrd="0" destOrd="0" presId="urn:microsoft.com/office/officeart/2005/8/layout/orgChart1"/>
    <dgm:cxn modelId="{E39F4540-4C99-4114-9FF9-048CC13086EB}" type="presParOf" srcId="{CC539B87-8FEA-42E4-AB3D-3904117B133E}" destId="{6048374A-6883-4E3A-801B-00996DC90D01}" srcOrd="1" destOrd="0" presId="urn:microsoft.com/office/officeart/2005/8/layout/orgChart1"/>
    <dgm:cxn modelId="{CF5E95B8-38BF-4179-BFAA-1A5B1961A990}" type="presParOf" srcId="{6048374A-6883-4E3A-801B-00996DC90D01}" destId="{D290B085-CF21-48E3-B2EF-7229BCC19EFB}" srcOrd="0" destOrd="0" presId="urn:microsoft.com/office/officeart/2005/8/layout/orgChart1"/>
    <dgm:cxn modelId="{55B6D76D-B75D-4F26-9B7D-29639B3F072F}" type="presParOf" srcId="{D290B085-CF21-48E3-B2EF-7229BCC19EFB}" destId="{1901CE94-09CE-44D7-84D5-CA73C5F28681}" srcOrd="0" destOrd="0" presId="urn:microsoft.com/office/officeart/2005/8/layout/orgChart1"/>
    <dgm:cxn modelId="{E58621A8-EBDF-45C3-9F1F-6480AAEE3938}" type="presParOf" srcId="{D290B085-CF21-48E3-B2EF-7229BCC19EFB}" destId="{3E911ABC-7922-40A6-9B8F-9170AAAC0D67}" srcOrd="1" destOrd="0" presId="urn:microsoft.com/office/officeart/2005/8/layout/orgChart1"/>
    <dgm:cxn modelId="{359D9236-4C6F-4C93-B2CE-699EC8BF53B3}" type="presParOf" srcId="{6048374A-6883-4E3A-801B-00996DC90D01}" destId="{1D421302-81E4-49E1-946D-53C46B168A86}" srcOrd="1" destOrd="0" presId="urn:microsoft.com/office/officeart/2005/8/layout/orgChart1"/>
    <dgm:cxn modelId="{186B23B2-7608-48B1-9A3E-55CCD93C9B04}" type="presParOf" srcId="{6048374A-6883-4E3A-801B-00996DC90D01}" destId="{C7B1A96E-E8D0-4016-846E-92056A5016F1}" srcOrd="2" destOrd="0" presId="urn:microsoft.com/office/officeart/2005/8/layout/orgChart1"/>
    <dgm:cxn modelId="{E4FEB43C-86EE-4756-97EE-6F288E947137}" type="presParOf" srcId="{CC539B87-8FEA-42E4-AB3D-3904117B133E}" destId="{5DBE92EE-63E2-4E41-997E-29972399ECEC}" srcOrd="2" destOrd="0" presId="urn:microsoft.com/office/officeart/2005/8/layout/orgChart1"/>
    <dgm:cxn modelId="{3FEC2781-D67B-459A-972F-AF78BF8DE1C5}" type="presParOf" srcId="{CC539B87-8FEA-42E4-AB3D-3904117B133E}" destId="{B26C2357-518F-4A52-A579-3BBD44897837}" srcOrd="3" destOrd="0" presId="urn:microsoft.com/office/officeart/2005/8/layout/orgChart1"/>
    <dgm:cxn modelId="{610D5628-D823-4638-A647-F9858F73C2E5}" type="presParOf" srcId="{B26C2357-518F-4A52-A579-3BBD44897837}" destId="{D81AE779-0168-40BD-BCCF-57CD3BEF311F}" srcOrd="0" destOrd="0" presId="urn:microsoft.com/office/officeart/2005/8/layout/orgChart1"/>
    <dgm:cxn modelId="{CF5DB179-8CF9-4A4E-A9B2-A5FF138CD963}" type="presParOf" srcId="{D81AE779-0168-40BD-BCCF-57CD3BEF311F}" destId="{0A573682-C2A6-482B-8432-1B0AD53A09BD}" srcOrd="0" destOrd="0" presId="urn:microsoft.com/office/officeart/2005/8/layout/orgChart1"/>
    <dgm:cxn modelId="{FE97E67E-B239-41BA-BDA3-C8FB38EA7D70}" type="presParOf" srcId="{D81AE779-0168-40BD-BCCF-57CD3BEF311F}" destId="{110DC3C7-CB4E-47DC-856C-263CDE12CF56}" srcOrd="1" destOrd="0" presId="urn:microsoft.com/office/officeart/2005/8/layout/orgChart1"/>
    <dgm:cxn modelId="{6547C8B5-640B-4C20-87CD-B1E600EC475B}" type="presParOf" srcId="{B26C2357-518F-4A52-A579-3BBD44897837}" destId="{89399CA1-AAEB-429C-BC3E-1E48CBE12B78}" srcOrd="1" destOrd="0" presId="urn:microsoft.com/office/officeart/2005/8/layout/orgChart1"/>
    <dgm:cxn modelId="{CB504F13-76C1-457B-B937-A7BAC70BC128}" type="presParOf" srcId="{89399CA1-AAEB-429C-BC3E-1E48CBE12B78}" destId="{E8085D19-D31C-4D74-8595-835C1BFB5E20}" srcOrd="0" destOrd="0" presId="urn:microsoft.com/office/officeart/2005/8/layout/orgChart1"/>
    <dgm:cxn modelId="{C62D38A9-D934-497D-A93C-C4FBB8647C89}" type="presParOf" srcId="{89399CA1-AAEB-429C-BC3E-1E48CBE12B78}" destId="{1EBF0A83-F86B-4365-9F61-85FF816C5491}" srcOrd="1" destOrd="0" presId="urn:microsoft.com/office/officeart/2005/8/layout/orgChart1"/>
    <dgm:cxn modelId="{C45F1FCB-9CFD-403E-8717-DCCE03F917DC}" type="presParOf" srcId="{1EBF0A83-F86B-4365-9F61-85FF816C5491}" destId="{EF39E77B-42EF-44E9-88CB-CFCADCA4BF24}" srcOrd="0" destOrd="0" presId="urn:microsoft.com/office/officeart/2005/8/layout/orgChart1"/>
    <dgm:cxn modelId="{533156BC-DF49-4749-BA09-7DC6A32AE380}" type="presParOf" srcId="{EF39E77B-42EF-44E9-88CB-CFCADCA4BF24}" destId="{7015C54C-E485-4D22-A5B6-824F1567A0F4}" srcOrd="0" destOrd="0" presId="urn:microsoft.com/office/officeart/2005/8/layout/orgChart1"/>
    <dgm:cxn modelId="{741506D2-EDD6-4FEE-AED8-865D6DF48BDB}" type="presParOf" srcId="{EF39E77B-42EF-44E9-88CB-CFCADCA4BF24}" destId="{178B485E-F64E-400A-9EB7-68A7CAFF3D59}" srcOrd="1" destOrd="0" presId="urn:microsoft.com/office/officeart/2005/8/layout/orgChart1"/>
    <dgm:cxn modelId="{300D8714-7E70-4E16-814D-E6A618F4C57F}" type="presParOf" srcId="{1EBF0A83-F86B-4365-9F61-85FF816C5491}" destId="{0D904FEB-8C32-4A5F-AA7F-7EE99F3FB99F}" srcOrd="1" destOrd="0" presId="urn:microsoft.com/office/officeart/2005/8/layout/orgChart1"/>
    <dgm:cxn modelId="{E43A9BCE-AD42-48BA-8BB3-3FF280470CDE}" type="presParOf" srcId="{1EBF0A83-F86B-4365-9F61-85FF816C5491}" destId="{8CEB1CFC-478C-4B15-A265-E019120D12F8}" srcOrd="2" destOrd="0" presId="urn:microsoft.com/office/officeart/2005/8/layout/orgChart1"/>
    <dgm:cxn modelId="{77157237-9FC0-46CA-946A-05D1D5702DD1}" type="presParOf" srcId="{B26C2357-518F-4A52-A579-3BBD44897837}" destId="{2133317A-AF40-43F9-8467-9473BD83D5DA}" srcOrd="2" destOrd="0" presId="urn:microsoft.com/office/officeart/2005/8/layout/orgChart1"/>
    <dgm:cxn modelId="{96D86D9A-D9D7-4E41-A03A-C801D6FB52B3}" type="presParOf" srcId="{CC539B87-8FEA-42E4-AB3D-3904117B133E}" destId="{2ACF3C52-21FF-4C66-B414-343B685EE1CA}" srcOrd="4" destOrd="0" presId="urn:microsoft.com/office/officeart/2005/8/layout/orgChart1"/>
    <dgm:cxn modelId="{4EA6140D-0598-464C-8FBF-34C59CB29083}" type="presParOf" srcId="{CC539B87-8FEA-42E4-AB3D-3904117B133E}" destId="{10A4DCC0-C7BF-4218-9CC6-2F6F87AD0439}" srcOrd="5" destOrd="0" presId="urn:microsoft.com/office/officeart/2005/8/layout/orgChart1"/>
    <dgm:cxn modelId="{5DFF092D-9FBE-452A-A4C4-D55BF4373626}" type="presParOf" srcId="{10A4DCC0-C7BF-4218-9CC6-2F6F87AD0439}" destId="{F062915F-5C2C-4DB1-9E02-AB3DED0401F6}" srcOrd="0" destOrd="0" presId="urn:microsoft.com/office/officeart/2005/8/layout/orgChart1"/>
    <dgm:cxn modelId="{6DE47EDC-995B-4F8A-A1B9-9610A5985491}" type="presParOf" srcId="{F062915F-5C2C-4DB1-9E02-AB3DED0401F6}" destId="{5DA2FE58-7EEC-4F1B-933B-EFCE77876A86}" srcOrd="0" destOrd="0" presId="urn:microsoft.com/office/officeart/2005/8/layout/orgChart1"/>
    <dgm:cxn modelId="{A477589E-45FD-41EA-A54B-E6784F281E95}" type="presParOf" srcId="{F062915F-5C2C-4DB1-9E02-AB3DED0401F6}" destId="{B4452610-EA0C-40DF-8F2E-BB3BA57AE510}" srcOrd="1" destOrd="0" presId="urn:microsoft.com/office/officeart/2005/8/layout/orgChart1"/>
    <dgm:cxn modelId="{892CE7A2-10CF-47B3-A893-39F9CC41D2D9}" type="presParOf" srcId="{10A4DCC0-C7BF-4218-9CC6-2F6F87AD0439}" destId="{4723B26F-12D2-4368-AB0E-039BE6276120}" srcOrd="1" destOrd="0" presId="urn:microsoft.com/office/officeart/2005/8/layout/orgChart1"/>
    <dgm:cxn modelId="{E5CA79CF-0B82-4BCD-B9CF-F09011A96D93}" type="presParOf" srcId="{10A4DCC0-C7BF-4218-9CC6-2F6F87AD0439}" destId="{18973BDF-CE03-4B2E-BA3D-9944ECAF8B10}" srcOrd="2" destOrd="0" presId="urn:microsoft.com/office/officeart/2005/8/layout/orgChart1"/>
    <dgm:cxn modelId="{7DA116F9-91EB-47E1-9114-17F84B15F173}" type="presParOf" srcId="{3C45D418-83EB-4B5E-8717-36AA4A7F9F7E}" destId="{04C485C3-3CB8-4AEA-8661-7724A78DB8D6}" srcOrd="2" destOrd="0" presId="urn:microsoft.com/office/officeart/2005/8/layout/orgChart1"/>
    <dgm:cxn modelId="{DE23BA32-D66D-46B4-8FE1-FCACB356BFA8}" type="presParOf" srcId="{62304D6E-40F0-43C4-BBCB-4FB42DE3E010}" destId="{0DF0BE2F-7CAB-41EC-A106-34FDEABD7802}" srcOrd="2" destOrd="0" presId="urn:microsoft.com/office/officeart/2005/8/layout/orgChart1"/>
    <dgm:cxn modelId="{0DF6CFD9-B666-4DDB-AE19-D864BF0B62D0}" type="presParOf" srcId="{03402D5D-DE20-49E2-9798-20A88C62ACF9}" destId="{E61B72CB-302E-449B-ADC0-BAE003862E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115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יהואחז יהויקים יהויכין</a:t>
            </a:r>
            <a:endParaRPr lang="he-IL" sz="115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60592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כג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בֶּן-עֶשְׂרִים וְשָׁלֹשׁ שָׁנָה יְהוֹאָחָז בְּמָלְכוֹ וּשְׁלֹשָׁה חֳדָשִׁים מָלַךְ בִּירוּשָׁלִָם וְשֵׁם אִמּוֹ חֲמוּטַל בַּת-יִרְמְיָהוּ מִלִּבְנָה.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וַיַּעַשׂ הָרַע בְּעֵינֵי יְהוָה כְּכֹל אֲשֶׁר-עָשׂוּ אֲבֹתָיו.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וַיַּאַסְרֵהוּ פַרְעֹה נְכֹה בְרִבְלָה בְּאֶרֶץ חֲמָת </a:t>
            </a:r>
            <a:r>
              <a:rPr lang="he-IL" dirty="0" smtClean="0">
                <a:cs typeface="David" pitchFamily="34" charset="-79"/>
              </a:rPr>
              <a:t>מִמְּלֹךְ </a:t>
            </a:r>
            <a:r>
              <a:rPr lang="he-IL" dirty="0">
                <a:cs typeface="David" pitchFamily="34" charset="-79"/>
              </a:rPr>
              <a:t>בִּירוּשָׁלִָם וַיִּתֶּן-עֹנֶשׁ עַל-הָאָרֶץ מֵאָה כִכַּר-כֶּסֶף וְכִכַּר זָהָב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לד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1"/>
                </a:solidFill>
                <a:cs typeface="David" pitchFamily="34" charset="-79"/>
              </a:rPr>
              <a:t>וַיַּמְלֵךְ פַּרְעֹה נְכֹה אֶת-אֶלְיָקִים בֶּן-יֹאשִׁיָּהוּ תַּחַת יֹאשִׁיָּהוּ אָבִיו וַיַּסֵּב אֶת-שְׁמוֹ יְהוֹיָקִים </a:t>
            </a:r>
            <a:r>
              <a:rPr lang="he-IL" dirty="0">
                <a:cs typeface="David" pitchFamily="34" charset="-79"/>
              </a:rPr>
              <a:t>וְאֶת-יְהוֹאָחָז לָקַח וַיָּבֹא מִצְרַיִם וַיָּמָת שָׁם.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וְהַכֶּסֶף וְהַזָּהָב נָתַן יְהוֹיָקִים לְפַרְעֹה אַךְ הֶעֱרִיךְ אֶת-הָאָרֶץ לָתֵת אֶת-הַכֶּסֶף עַל-פִּי פַרְעֹה אִישׁ כְּעֶרְכּוֹ נָגַשׂ אֶת-הַכֶּסֶף וְאֶת-הַזָּהָב אֶת-עַם הָאָרֶץ לָתֵת לְפַרְעֹה נְכֹה</a:t>
            </a:r>
            <a:r>
              <a:rPr lang="he-IL" dirty="0" smtClean="0">
                <a:cs typeface="David" pitchFamily="34" charset="-79"/>
              </a:rPr>
              <a:t>.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בֶּן-עֶשְׂרִים וְחָמֵשׁ שָׁנָה יְהוֹיָקִים בְּמָלְכוֹ וְאַחַת עֶשְׂרֵה שָׁנָה מָלַךְ בִּירוּשָׁלִָם וְשֵׁם אִמּוֹ </a:t>
            </a:r>
            <a:r>
              <a:rPr lang="he-IL" dirty="0" smtClean="0">
                <a:cs typeface="David" pitchFamily="34" charset="-79"/>
              </a:rPr>
              <a:t>זְבוּדָּה </a:t>
            </a:r>
            <a:r>
              <a:rPr lang="he-IL" dirty="0">
                <a:cs typeface="David" pitchFamily="34" charset="-79"/>
              </a:rPr>
              <a:t>בַת-פְּדָיָה מִן-רוּמָה. לז וַיַּעַשׂ הָרַע בְּעֵינֵי יְהוָה כְּכֹל אֲשֶׁר-עָשׂוּ אֲבֹתָיו.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2438400"/>
            <a:ext cx="1981200" cy="2667000"/>
          </a:xfrm>
          <a:prstGeom prst="rightArrowCallout">
            <a:avLst>
              <a:gd name="adj1" fmla="val 25000"/>
              <a:gd name="adj2" fmla="val 25000"/>
              <a:gd name="adj3" fmla="val 10068"/>
              <a:gd name="adj4" fmla="val 812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king puts the opposition leader in power and taxes the political opponents.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389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בְּיָמָיו עָלָה נְבֻכַדְנֶאצַּר מֶלֶךְ בָּבֶל וַיְהִי-לוֹ יְהוֹיָקִים עֶבֶד שָׁלֹשׁ שָׁנִים וַיָּשָׁב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וַיִּמְרָד-בּוֹ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וַיְשַׁלַּח יְהוָה בּוֹ אֶת-גְּדוּדֵי כַשְׂדִּים וְאֶת-גְּדוּדֵי אֲרָם וְאֵת גְּדוּדֵי מוֹאָב וְאֵת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גְּדוּדֵי </a:t>
            </a:r>
            <a:r>
              <a:rPr lang="he-IL" sz="2000" dirty="0">
                <a:cs typeface="David" pitchFamily="34" charset="-79"/>
              </a:rPr>
              <a:t>בְנֵי-עַמּוֹן וַיְשַׁלְּחֵם בִּיהוּדָה לְהַאֲבִידוֹ כִּדְבַר יְהוָה אֲשֶׁר דִּבֶּר בְּיַד עֲבָדָיו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הַנְּבִיאִים</a:t>
            </a:r>
            <a:r>
              <a:rPr lang="he-IL" sz="2000" dirty="0">
                <a:cs typeface="David" pitchFamily="34" charset="-79"/>
              </a:rPr>
              <a:t>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אַךְ עַל-פִּי יְהוָה הָיְתָה בִּיהוּדָה לְהָסִיר מֵעַל פָּנָיו בְּחַטֹּאת מְנַשֶּׁה כְּכֹל אֲשֶׁר עָשָׂה.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וְגַם דַּם-הַנָּקִי אֲשֶׁר שָׁפָךְ וַיְמַלֵּא אֶת-יְרוּשָׁלִַם דָּם נָקִי וְלֹא-אָבָה יְהוָה לִסְלֹחַ.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וְיֶתֶר דִּבְרֵי יְהוֹיָקִים וְכָל-אֲשֶׁר עָשָׂה הֲלֹא-הֵם כְּתוּבִים עַל-סֵפֶר דִּבְרֵי הַיָּמִים לְמַלְכֵי יְהוּדָה.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וַיִּשְׁכַּב יְהוֹיָקִים עִם-אֲבֹתָיו וַיִּמְלֹךְ יְהוֹיָכִין בְּנוֹ תַּחְתָּיו.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וְלֹא-הֹסִיף עוֹד מֶלֶךְ מִצְרַיִם לָצֵאת מֵאַרְצוֹ כִּי-לָקַח מֶלֶךְ בָּבֶל מִנַּחַל מִצְרַיִם עַד-נְהַר-פְּרָת כֹּל אֲשֶׁר הָיְתָה לְמֶלֶךְ מִצְרָיִם.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בֶּן-שְׁמֹנֶה עֶשְׂרֵה שָׁנָה יְהוֹיָכִין בְּמָלְכוֹ וּשְׁלֹשָׁה חֳדָשִׁים מָלַךְ בִּירוּשָׁלִָם וְשֵׁם אִמּוֹ נְחֻשְׁתָּא בַת-אֶלְנָתָן מִירוּשָׁלִָם.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וַיַּעַשׂ הָרַע בְּעֵינֵי יְהוָה כְּכֹל אֲשֶׁר-עָשָׂה אָבִיו.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בָּעֵת הַהִיא </a:t>
            </a:r>
            <a:r>
              <a:rPr lang="he-IL" sz="2000" dirty="0" smtClean="0">
                <a:cs typeface="David" pitchFamily="34" charset="-79"/>
              </a:rPr>
              <a:t>עָלוּ </a:t>
            </a:r>
            <a:r>
              <a:rPr lang="he-IL" sz="2000" dirty="0">
                <a:cs typeface="David" pitchFamily="34" charset="-79"/>
              </a:rPr>
              <a:t>עַבְדֵי נְבֻכַדְנֶאצַּר מֶלֶךְ-בָּבֶל יְרוּשָׁלִָם וַתָּבֹא הָעִיר בַּמָּצוֹר.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וַיָּבֹא נְבֻכַדְנֶאצַּר מֶלֶךְ-בָּבֶל עַל-הָעִיר וַעֲבָדָיו צָרִים עָלֶיהָ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762000"/>
            <a:ext cx="1676400" cy="2057400"/>
          </a:xfrm>
          <a:prstGeom prst="rightArrowCallout">
            <a:avLst>
              <a:gd name="adj1" fmla="val 25000"/>
              <a:gd name="adj2" fmla="val 25000"/>
              <a:gd name="adj3" fmla="val 11364"/>
              <a:gd name="adj4" fmla="val 8422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Political crisis – will Israel align themselves with Egypt or </a:t>
            </a:r>
            <a:r>
              <a:rPr lang="en-GB" sz="2000" dirty="0" err="1" smtClean="0"/>
              <a:t>Bavel</a:t>
            </a:r>
            <a:r>
              <a:rPr lang="en-GB" sz="2000" dirty="0" smtClean="0"/>
              <a:t>?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518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וַיֵּצֵא יְהוֹיָכִין מֶלֶךְ-יְהוּדָה עַל-מֶלֶךְ בָּבֶל הוּא וְאִמּוֹ וַעֲבָדָיו וְשָׂרָיו וְסָרִיסָיו וַיִּקַּח אֹתוֹ מֶלֶךְ בָּבֶל בִּשְׁנַת שְׁמֹנֶה לְמָלְכוֹ.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וַיּוֹצֵא מִשָּׁם אֶת-כָּל-אוֹצְרוֹת בֵּית יְהוָה וְאוֹצְרוֹת בֵּית הַמֶּלֶךְ וַיְקַצֵּץ אֶת-כָּל-כְּלֵי הַזָּהָב אֲשֶׁר עָשָׂה שְׁלֹמֹה מֶלֶךְ-יִשְׂרָאֵל בְּהֵיכַל יְהוָה כַּאֲשֶׁר דִּבֶּר יְהוָה.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וְהִגְלָה אֶת-כָּל-יְרוּשָׁלִַם וְאֶת-כָּל-הַשָּׂרִים וְאֵת כָּל-גִּבּוֹרֵי הַחַיִל </a:t>
            </a: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עֲשֶׂרֶת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אֲלָפִים גּוֹלֶה וְכָל-הֶחָרָשׁ וְהַמַּסְגֵּר לֹא נִשְׁאַר זוּלַת דַּלַּת עַם-הָאָרֶץ.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וַיֶּגֶל אֶת-יְהוֹיָכִין בָּבֶלָה וְאֶת-אֵם הַמֶּלֶךְ וְאֶת-נְשֵׁי הַמֶּלֶךְ וְאֶת-סָרִיסָיו וְאֵת </a:t>
            </a: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אֵילֵי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הָאָרֶץ הוֹלִיךְ גּוֹלָה מִירוּשָׁלִַם בָּבֶלָה.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וְאֵת כָּל-אַנְשֵׁי הַחַיִל שִׁבְעַת אֲלָפִים וְהֶחָרָשׁ וְהַמַּסְגֵּר אֶלֶף הַכֹּל גִּבּוֹרִים עֹשֵׂי מִלְחָמָה וַיְבִיאֵם מֶלֶךְ-בָּבֶל גּוֹלָה בָּבֶלָה.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וַיַּמְלֵךְ מֶלֶךְ-בָּבֶל אֶת-מַתַּנְיָה דֹדוֹ תַּחְתָּיו וַיַּסֵּב אֶת-שְׁמוֹ צִדְקִיָּהוּ.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The leaders who led the people against </a:t>
            </a:r>
            <a:r>
              <a:rPr lang="en-GB" sz="2000" b="1" dirty="0" err="1" smtClean="0">
                <a:solidFill>
                  <a:schemeClr val="accent5"/>
                </a:solidFill>
                <a:cs typeface="David" pitchFamily="34" charset="-79"/>
              </a:rPr>
              <a:t>Bavel</a:t>
            </a: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 are exiled. </a:t>
            </a: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To prevent things from getting worse, all </a:t>
            </a:r>
            <a:r>
              <a:rPr lang="en-GB" sz="2000" b="1" dirty="0" err="1" smtClean="0">
                <a:solidFill>
                  <a:schemeClr val="accent5"/>
                </a:solidFill>
                <a:cs typeface="David" pitchFamily="34" charset="-79"/>
              </a:rPr>
              <a:t>Tzidkiyahu</a:t>
            </a: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 has to do is stay with </a:t>
            </a:r>
            <a:r>
              <a:rPr lang="en-GB" sz="2000" b="1" dirty="0" err="1" smtClean="0">
                <a:solidFill>
                  <a:schemeClr val="accent5"/>
                </a:solidFill>
                <a:cs typeface="David" pitchFamily="34" charset="-79"/>
              </a:rPr>
              <a:t>Bavel</a:t>
            </a: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 Instead, he rebels which leads to the </a:t>
            </a:r>
            <a:r>
              <a:rPr lang="en-GB" sz="2000" b="1" dirty="0" err="1" smtClean="0">
                <a:solidFill>
                  <a:schemeClr val="accent5"/>
                </a:solidFill>
                <a:cs typeface="David" pitchFamily="34" charset="-79"/>
              </a:rPr>
              <a:t>churban</a:t>
            </a: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he-IL" sz="2000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85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45259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יח</a:t>
            </a:r>
            <a:r>
              <a:rPr lang="he-IL" sz="2400" dirty="0" smtClean="0">
                <a:cs typeface="David" pitchFamily="34" charset="-79"/>
              </a:rPr>
              <a:t> בֶּן-עֶשְׂרִים וְאַחַת שָׁנָה צִדְקִיָּהוּ בְמָלְכוֹ וְאַחַת עֶשְׂרֵה שָׁנָה מָלַךְ בִּירוּשָׁלִָם וְשֵׁם אִמּוֹ חֲמוּטַל בַּת-יִרְמְיָהוּ מִלִּבְנָה. </a:t>
            </a:r>
            <a:endParaRPr lang="en-US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יט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וַיַּעַשׂ הָרַע בְּעֵינֵי יְהוָה כְּכֹל אֲשֶׁר-עָשָׂה יְהוֹיָקִים.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עַל-אַף יְהוָה הָיְתָה בִירוּשָׁלִַם וּבִיהוּדָה עַד-הִשְׁלִכוֹ אֹתָם מֵעַל פָּנָיו וַיִּמְרֹד צִדְקִיָּהוּ בְּמֶלֶךְ בָּבֶל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en-US" sz="2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47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כה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324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הַדָּבָר אֲשֶׁר-הָיָה עַל-יִרְמְיָהוּ עַל-כָּל-עַם יְהוּדָה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בַּשָּׁנָה הָרְבִעִית לִיהוֹיָקִים בֶּן-יֹאשִׁיָּהוּ מֶלֶךְ יְהוּדָה הִיא הַשָּׁנָה הָרִאשֹׁנִית לִנְבוּכַדְרֶאצַּר מֶלֶךְ בָּבֶל.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אֲשֶׁר דִּבֶּר יִרְמְיָהוּ הַנָּבִיא עַל-כָּל-עַם יְהוּדָה וְאֶל כָּל-יֹשְׁבֵי יְרוּשָׁלִַם לֵאמֹר.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מִן-שְׁלֹשׁ עֶשְׂרֵה שָׁנָה לְיֹאשִׁיָּהוּ בֶן-אָמוֹן מֶלֶךְ יְהוּדָה וְעַד הַיּוֹם הַזֶּה זֶה שָׁלֹשׁ וְעֶשְׂרִים שָׁנָה הָיָה דְבַר-יְהוָה אֵלָי וָאֲדַבֵּר אֲלֵיכֶם אַשְׁכֵּים וְדַבֵּר וְלֹא שְׁמַעְתֶּם.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וְשָׁלַח יְהוָה אֲלֵיכֶם אֶת-כָּל-עֲבָדָיו הַנְּבִאִים הַשְׁכֵּם וְשָׁלֹחַ וְלֹא שְׁמַעְתֶּם וְלֹא-הִטִּיתֶם אֶת-אָזְנְכֶם לִשְׁמֹעַ.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לֵאמֹר שׁוּבוּ-נָא אִישׁ מִדַּרְכּוֹ הָרָעָה וּמֵרֹעַ מַעַלְלֵיכֶם וּשְׁבוּ עַל-הָאֲדָמָה אֲשֶׁר נָתַן יְהוָה לָכֶם וְלַאֲבוֹתֵיכֶם לְמִן-עוֹלָם וְעַד-עוֹלָם.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וְאַל-תֵּלְכוּ אַחֲרֵי אֱלֹהִים אֲחֵרִים לְעָבְדָם וּלְהִשְׁתַּחֲו‍ֹת לָהֶם וְלֹא-תַכְעִיסוּ אוֹתִי בְּמַעֲשֵׂה יְדֵיכֶם וְלֹא אָרַע לָכֶם.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וְלֹא-שְׁמַעְתֶּם אֵלַי נְאֻם-יְהוָה לְמַעַן הַכְעִיסֵנִי בְּמַעֲשֵׂה יְדֵיכֶם לְרַע לָכֶם.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52400" y="1219200"/>
            <a:ext cx="2362200" cy="1676400"/>
          </a:xfrm>
          <a:prstGeom prst="rightArrowCallout">
            <a:avLst>
              <a:gd name="adj1" fmla="val 25000"/>
              <a:gd name="adj2" fmla="val 25000"/>
              <a:gd name="adj3" fmla="val 11765"/>
              <a:gd name="adj4" fmla="val 8771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Both Jewish and Babylonian date. This is the anchor of all Biblical dating.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4495800"/>
            <a:ext cx="2362200" cy="1676400"/>
          </a:xfrm>
          <a:prstGeom prst="rightArrowCallout">
            <a:avLst>
              <a:gd name="adj1" fmla="val 25000"/>
              <a:gd name="adj2" fmla="val 25000"/>
              <a:gd name="adj3" fmla="val 13770"/>
              <a:gd name="adj4" fmla="val 8604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have made it worse by adding idol worship to their sins.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519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כה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219200"/>
            <a:ext cx="5791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לָכֵן כֹּה אָמַר יְהוָה צְבָאוֹת יַעַן אֲשֶׁר לֹא-שְׁמַעְתֶּם אֶת-דְּבָרָי.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הִנְנִי שֹׁלֵחַ וְלָקַחְתִּי אֶת-כָּל-מִשְׁפְּחוֹת צָפוֹן נְאֻם-יְהוָה וְאֶל-נְבוּכַדְרֶאצַּר מֶלֶךְ-בָּבֶל עַבְדִּי וַהֲבִאֹתִים עַל-הָאָרֶץ הַזֹּאת וְעַל-יֹשְׁבֶיהָ וְעַל כָּל-הַגּוֹיִם הָאֵלֶּה סָבִיב וְהַחֲרַמְתִּים וְשַׂמְתִּים לְשַׁמָּה וְלִשְׁרֵקָה וּלְחָרְבוֹת עוֹלָם.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וְהַאֲבַדְתִּי מֵהֶם קוֹל שָׂשׂוֹן וְקוֹל שִׂמְחָה קוֹל חָתָן וְקוֹל כַּלָּה קוֹל רֵחַיִם וְאוֹר נֵר.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וְהָיְתָה כָּל-הָאָרֶץ הַזֹּאת לְחָרְבָּה לְשַׁמָּה וְעָבְדוּ הַגּוֹיִם הָאֵלֶּה אֶת-מֶלֶךְ בָּבֶל שִׁבְעִים שָׁנָה.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 כִמְלֹאות שִׁבְעִים שָׁנָה אֶפְקֹד עַל-מֶלֶךְ-בָּבֶל וְעַל-הַגּוֹי הַהוּא נְאֻם-יְהוָה אֶת-עֲו‍ֹנָם וְעַל-אֶרֶץ כַּשְׂדִּים וְשַׂמְתִּי אֹתוֹ לְשִׁמְמוֹת עוֹלָם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וְהֵבֵאתִי </a:t>
            </a:r>
            <a:r>
              <a:rPr lang="he-IL" sz="2000" dirty="0">
                <a:cs typeface="David" pitchFamily="34" charset="-79"/>
              </a:rPr>
              <a:t>עַל-הָאָרֶץ הַהִיא אֶת-כָּל-דְּבָרַי אֲשֶׁר-דִּבַּרְתִּי עָלֶיהָ אֵת כָּל-הַכָּתוּב בַּסֵּפֶר הַזֶּה אֲשֶׁר-נִבָּא יִרְמְיָהוּ עַל-כָּל-הַגּוֹיִם.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עָבְדוּ-בָם גַּם-הֵמָּה גּוֹיִם רַבִּים וּמְלָכִים גְּדוֹלִים וְשִׁלַּמְתִּי לָהֶם כְּפָעֳלָם וּכְמַעֲשֵׂה יְדֵיהֶם</a:t>
            </a:r>
            <a:r>
              <a:rPr lang="he-IL" sz="2000">
                <a:cs typeface="David" pitchFamily="34" charset="-79"/>
              </a:rPr>
              <a:t>. 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514600"/>
            <a:ext cx="2743200" cy="762000"/>
          </a:xfrm>
          <a:prstGeom prst="rightArrowCallout">
            <a:avLst>
              <a:gd name="adj1" fmla="val 25000"/>
              <a:gd name="adj2" fmla="val 25000"/>
              <a:gd name="adj3" fmla="val 11765"/>
              <a:gd name="adj4" fmla="val 8771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You will lose these things.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429000"/>
            <a:ext cx="2743200" cy="2743200"/>
          </a:xfrm>
          <a:prstGeom prst="rightArrowCallout">
            <a:avLst>
              <a:gd name="adj1" fmla="val 25000"/>
              <a:gd name="adj2" fmla="val 25000"/>
              <a:gd name="adj3" fmla="val 6417"/>
              <a:gd name="adj4" fmla="val 9094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have been so bad that their punishment will be loss of sovereignty for 70 years. </a:t>
            </a:r>
          </a:p>
          <a:p>
            <a:pPr algn="ctr"/>
            <a:r>
              <a:rPr lang="en-GB" sz="2000" dirty="0" smtClean="0"/>
              <a:t>All they have to do is surrender to </a:t>
            </a:r>
            <a:r>
              <a:rPr lang="en-GB" sz="2000" dirty="0" err="1" smtClean="0"/>
              <a:t>Bavel</a:t>
            </a:r>
            <a:r>
              <a:rPr lang="en-GB" sz="2000" dirty="0" smtClean="0"/>
              <a:t> and they can stay in the Land.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4895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כג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265237"/>
            <a:ext cx="5181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לֹא נַעֲשָׂה כַּפֶּסַח הַזֶּה מִימֵי הַשֹּׁפְטִים אֲשֶׁר שָׁפְטוּ אֶת-יִשְׂרָאֵל וְכֹל יְמֵי מַלְכֵי יִשְׂרָאֵל וּמַלְכֵי יְהוּדָה.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אִם-בִּשְׁמֹנֶה עֶשְׂרֵה שָׁנָה לַמֶּלֶךְ יֹאשִׁיָּהוּ נַעֲשָׂה הַפֶּסַח הַזֶּה לַיהוָה בִּירוּשָׁלִָם.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וְגַם אֶת-הָאֹבוֹת וְאֶת-הַיִּדְּעֹנִים וְאֶת-הַתְּרָפִים וְאֶת-הַגִּלֻּלִים וְאֵת כָּל-הַשִּׁקֻּצִים אֲשֶׁר נִרְאוּ בְּאֶרֶץ יְהוּדָה וּבִירוּשָׁלִַם בִּעֵר יֹאשִׁיָּהוּ </a:t>
            </a:r>
            <a:r>
              <a:rPr lang="he-IL" sz="2200" dirty="0">
                <a:cs typeface="David" pitchFamily="34" charset="-79"/>
              </a:rPr>
              <a:t>לְמַעַן הָקִים אֶת-דִּבְרֵי הַתּוֹרָה הַכְּתֻבִים עַל-הַסֵּפֶר אֲשֶׁר מָצָא חִלְקִיָּהוּ הַכֹּהֵן בֵּית יְהוָה.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וְכָמֹהוּ לֹא-הָיָה לְפָנָיו מֶלֶךְ אֲשֶׁר-שָׁב אֶל-יְהוָה בְּכָל-לְבָבוֹ וּבְכָל-נַפְשׁוֹ וּבְכָל-מְאֹדוֹ כְּכֹל תּוֹרַת מֹשֶׁה וְאַחֲרָיו לֹא-קָם כָּמֹהוּ.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אַךְ לֹא-שָׁב יְהוָה מֵחֲרוֹן אַפּוֹ הַגָּדוֹל אֲשֶׁר-חָרָה אַפּוֹ בִּיהוּדָה עַל כָּל-הַכְּעָסִים אֲשֶׁר הִכְעִיסוֹ מְנַשֶּׁה.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2895600"/>
            <a:ext cx="32766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72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got rid of all the idol worship – this is as good as it gets.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5257800"/>
            <a:ext cx="327660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13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As a result of the sins of </a:t>
            </a:r>
            <a:r>
              <a:rPr lang="en-GB" sz="2000" dirty="0" err="1" smtClean="0"/>
              <a:t>Menashe</a:t>
            </a:r>
            <a:r>
              <a:rPr lang="en-GB" sz="2000" dirty="0" smtClean="0"/>
              <a:t>, only </a:t>
            </a:r>
            <a:r>
              <a:rPr lang="en-GB" sz="2000" dirty="0" err="1" smtClean="0"/>
              <a:t>middat</a:t>
            </a:r>
            <a:r>
              <a:rPr lang="en-GB" sz="2000" dirty="0" smtClean="0"/>
              <a:t> </a:t>
            </a:r>
            <a:r>
              <a:rPr lang="en-GB" sz="2000" dirty="0" err="1" smtClean="0"/>
              <a:t>hadin</a:t>
            </a:r>
            <a:r>
              <a:rPr lang="en-GB" sz="2000" dirty="0" smtClean="0"/>
              <a:t> is used in this generation.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6702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כג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8763000" cy="5257800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יְהוָה גַּם אֶת-יְהוּדָה אָסִיר מֵעַל פָּנַי כַּאֲשֶׁר הֲסִרֹתִי אֶת-יִשְׂרָאֵל וּמָאַסְתִּי אֶת-הָעִיר הַזֹּאת אֲשֶׁר-בָּחַרְתִּי אֶת-יְרוּשָׁלִַם וְאֶת-הַבַּיִת אֲשֶׁר אָמַרְתִּי יִהְיֶה שְׁמִי שָׁם.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וְיֶתֶר דִּבְרֵי יֹאשִׁיָּהוּ וְכָל-אֲשֶׁר עָשָׂה הֲלֹא-הֵם כְּתוּבִים עַל-סֵפֶר דִּבְרֵי הַיָּמִים לְמַלְכֵי יְהוּדָה.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בְּיָמָיו עָלָה פַרְעֹה נְכֹה מֶלֶךְ-מִצְרַיִם עַל-מֶלֶךְ אַשּׁוּר עַל-נְהַר-פְּרָת וַיֵּלֶךְ הַמֶּלֶךְ יֹאשִׁיָּהוּ לִקְרָאתוֹ וַיְמִיתֵהוּ בִּמְגִדּוֹ כִּרְאֹתוֹ אֹתוֹ.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ל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וַיַּרְכִּבֻהוּ עֲבָדָיו מֵת מִמְּגִדּוֹ וַיְבִאֻהוּ יְרוּשָׁלִַם וַיִּקְבְּרֻהוּ בִּקְבֻרָתוֹ וַיִּקַּח עַם-הָאָרֶץ אֶת-יְהוֹאָחָז בֶּן-יֹאשִׁיָּהוּ וַיִּמְשְׁחוּ אֹתוֹ וַיַּמְלִיכוּ אֹתוֹ תַּחַת אָבִיו</a:t>
            </a:r>
            <a:r>
              <a:rPr lang="he-IL" sz="2200" dirty="0" smtClean="0">
                <a:cs typeface="David" pitchFamily="34" charset="-79"/>
              </a:rPr>
              <a:t>.</a:t>
            </a:r>
            <a:endParaRPr lang="he-IL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891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ז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600200"/>
            <a:ext cx="5562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הַדָּבָר אֲשֶׁר הָיָה אֶל-יִרְמְיָהוּ מֵאֵת יְהוָה לֵאמֹר.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עֲמֹד בְּשַׁעַר בֵּית יְהוָה וְקָרָאתָ שָּׁם אֶת-הַדָּבָר הַזֶּה וְאָמַרְתָּ שִׁמְעוּ דְבַר-יְהוָה כָּל-יְהוּדָה הַבָּאִים בַּשְּׁעָרִים הָאֵלֶּה לְהִשְׁתַּחֲו‍ֹת לַיהוָה. </a:t>
            </a:r>
            <a:endParaRPr lang="he-IL" sz="22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כֹּה-אָמַר יְהוָה צְבָאוֹת אֱלֹהֵי יִשְׂרָאֵל הֵיטִיבוּ דַרְכֵיכֶם וּמַעַלְלֵיכֶם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וַאֲשַׁכְּנָה</a:t>
            </a:r>
            <a:r>
              <a:rPr lang="he-IL" sz="22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אֶתְכֶם בַּמָּקוֹם הַזֶּה.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אַל-תִּבְטְחוּ לָכֶם אֶל-דִּבְרֵי הַשֶּׁקֶר לֵאמֹר הֵיכַל יְהוָה הֵיכַל יְהוָה הֵיכַל יְהוָה הֵמָּה.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אִם-הֵיטֵיב תֵּיטִיבוּ אֶת-דַּרְכֵיכֶם וְאֶת-מַעַלְלֵיכֶם אִם-עָשׂוֹ תַעֲשׂוּ מִשְׁפָּט בֵּין אִישׁ וּבֵין רֵעֵהוּ.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גֵּר יָתוֹם וְאַלְמָנָה לֹא תַעֲשֹׁקוּ וְדָם נָקִי אַל-תִּשְׁפְּכוּ בַּמָּקוֹם הַזֶּה וְאַחֲרֵי אֱלֹהִים אֲחֵרִים לֹא תֵלְכוּ לְרַע לָכֶם. </a:t>
            </a: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ז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וְשִׁכַּנְתִּי</a:t>
            </a:r>
            <a:r>
              <a:rPr lang="he-IL" sz="22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אֶתְכֶם בַּמָּקוֹם הַזֶּה בָּאָרֶץ אֲשֶׁר נָתַתִּי לַאֲבוֹתֵיכֶם לְמִן-עוֹלָם וְעַד-עוֹלָם</a:t>
            </a:r>
            <a:r>
              <a:rPr lang="he-IL" sz="2200" dirty="0" smtClean="0">
                <a:cs typeface="David" pitchFamily="34" charset="-79"/>
              </a:rPr>
              <a:t>.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52400" y="1524000"/>
            <a:ext cx="3048000" cy="1295400"/>
          </a:xfrm>
          <a:prstGeom prst="rightArrowCallout">
            <a:avLst>
              <a:gd name="adj1" fmla="val 25000"/>
              <a:gd name="adj2" fmla="val 25000"/>
              <a:gd name="adj3" fmla="val 14619"/>
              <a:gd name="adj4" fmla="val 9149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is to talk to the people coming to the Bet HaMikdash to talk to G-d.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971800"/>
            <a:ext cx="3048000" cy="3733800"/>
          </a:xfrm>
          <a:prstGeom prst="rightArrowCallout">
            <a:avLst>
              <a:gd name="adj1" fmla="val 25000"/>
              <a:gd name="adj2" fmla="val 25000"/>
              <a:gd name="adj3" fmla="val 6984"/>
              <a:gd name="adj4" fmla="val 907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will live in the land in the correct way.</a:t>
            </a:r>
          </a:p>
          <a:p>
            <a:pPr algn="ctr"/>
            <a:r>
              <a:rPr lang="he-IL" sz="2000" u="sng" dirty="0" smtClean="0"/>
              <a:t>בראשית פרק יד</a:t>
            </a:r>
          </a:p>
          <a:p>
            <a:pPr algn="ctr"/>
            <a:r>
              <a:rPr lang="he-IL" sz="2000" b="1" dirty="0" smtClean="0"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וַיִּקְחוּ אֶת-לוֹט וְאֶת-רְכֻשׁוֹ בֶּן-אֲחִי אַבְרָם וַיֵּלֵכוּ וְהוּא </a:t>
            </a:r>
            <a:r>
              <a:rPr lang="he-IL" sz="2000" b="1" dirty="0">
                <a:cs typeface="David" pitchFamily="34" charset="-79"/>
              </a:rPr>
              <a:t>יֹשֵׁב</a:t>
            </a:r>
            <a:r>
              <a:rPr lang="he-IL" sz="2000" dirty="0">
                <a:cs typeface="David" pitchFamily="34" charset="-79"/>
              </a:rPr>
              <a:t> בִּסְדֹם. </a:t>
            </a:r>
            <a:endParaRPr lang="he-IL" sz="2000" dirty="0" smtClean="0">
              <a:cs typeface="David" pitchFamily="34" charset="-79"/>
            </a:endParaRPr>
          </a:p>
          <a:p>
            <a:pPr algn="ctr"/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הַפָּלִיט וַיַּגֵּד לְאַבְרָם הָעִבְרִי וְהוּא </a:t>
            </a:r>
            <a:r>
              <a:rPr lang="he-IL" sz="2000" b="1" dirty="0">
                <a:cs typeface="David" pitchFamily="34" charset="-79"/>
              </a:rPr>
              <a:t>שֹׁכֵן</a:t>
            </a:r>
            <a:r>
              <a:rPr lang="he-IL" sz="2000" dirty="0">
                <a:cs typeface="David" pitchFamily="34" charset="-79"/>
              </a:rPr>
              <a:t> בְּאֵלֹנֵי מַמְרֵא הָאֱמֹרִי אֲחִי אֶשְׁכֹּל וַאֲחִי עָנֵר וְהֵם בַּעֲלֵי בְרִית-אַבְרָם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060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ז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341437"/>
            <a:ext cx="5257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הִנֵּה אַתֶּם בֹּטְחִים לָכֶם עַל-דִּבְרֵי הַשָּׁקֶר לְבִלְתִּי הוֹעִיל.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הֲגָנֹב רָצֹחַ וְנָאֹף וְהִשָּׁבֵעַ לַשֶּׁקֶר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וְקַטֵּר לַבָּעַל וְהָלֹךְ אַחֲרֵי אֱלֹהִים אֲחֵרִים אֲשֶׁר לֹא-יְדַעְתֶּם.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וּבָאתֶם וַעֲמַדְתֶּם לְפָנַי בַּבַּיִת הַזֶּה אֲשֶׁר נִקְרָא-שְׁמִי עָלָיו וַאֲמַרְתֶּם נִצַּלְנוּ לְמַעַן עֲשׂוֹת אֵת כָּל-הַתּוֹעֵבוֹת הָאֵלֶּה.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הַמְעָרַת פָּרִצִים הָיָה הַבַּיִת הַזֶּה אֲשֶׁר-נִקְרָא-שְׁמִי עָלָיו בְּעֵינֵיכֶם גַּם אָנֹכִי הִנֵּה רָאִיתִי נְאֻם-יְהוָה.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לְכוּ-נָא אֶל-מְקוֹמִי אֲשֶׁר בְּשִׁילוֹ אֲשֶׁר שִׁכַּנְתִּי שְׁמִי שָׁם בָּרִאשׁוֹנָה וּרְאוּ אֵת אֲשֶׁר-עָשִׂיתִי לוֹ מִפְּנֵי רָעַת עַמִּי יִשְׂרָאֵל.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וְעַתָּה יַעַן עֲשׂוֹתְכֶם אֶת-כָּל-הַמַּעֲשִׂים הָאֵלֶּה נְאֻם-יְהוָה וָאֲדַבֵּר אֲלֵיכֶם הַשְׁכֵּם וְדַבֵּר וְלֹא שְׁמַעְתֶּם וָאֶקְרָא אֶתְכֶם וְלֹא עֲנִיתֶם. </a:t>
            </a:r>
            <a:endParaRPr lang="he-IL" sz="22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 rot="21600000">
            <a:off x="76200" y="1447800"/>
            <a:ext cx="3657600" cy="1380565"/>
          </a:xfrm>
          <a:prstGeom prst="rightArrowCallout">
            <a:avLst>
              <a:gd name="adj1" fmla="val 25000"/>
              <a:gd name="adj2" fmla="val 25000"/>
              <a:gd name="adj3" fmla="val 14619"/>
              <a:gd name="adj4" fmla="val 9149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have a religious society but they are missing justice and the </a:t>
            </a:r>
            <a:r>
              <a:rPr lang="en-GB" sz="2000" dirty="0" err="1" smtClean="0"/>
              <a:t>Bein</a:t>
            </a:r>
            <a:r>
              <a:rPr lang="en-GB" sz="2000" dirty="0" smtClean="0"/>
              <a:t> Adam </a:t>
            </a:r>
            <a:r>
              <a:rPr lang="en-GB" sz="2000" dirty="0" err="1" smtClean="0"/>
              <a:t>Le’chavero</a:t>
            </a:r>
            <a:r>
              <a:rPr lang="en-GB" sz="2000" dirty="0" smtClean="0"/>
              <a:t> section of the luchot.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199" y="2971800"/>
            <a:ext cx="3657601" cy="1219200"/>
          </a:xfrm>
          <a:prstGeom prst="rightArrowCallout">
            <a:avLst>
              <a:gd name="adj1" fmla="val 25000"/>
              <a:gd name="adj2" fmla="val 25000"/>
              <a:gd name="adj3" fmla="val 10293"/>
              <a:gd name="adj4" fmla="val 931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treat G-d like the Baal in that they only serve Him so He will help them.</a:t>
            </a:r>
          </a:p>
        </p:txBody>
      </p:sp>
      <p:sp>
        <p:nvSpPr>
          <p:cNvPr id="6" name="Right Arrow Callout 5"/>
          <p:cNvSpPr/>
          <p:nvPr/>
        </p:nvSpPr>
        <p:spPr>
          <a:xfrm>
            <a:off x="76200" y="4343400"/>
            <a:ext cx="3657600" cy="2209800"/>
          </a:xfrm>
          <a:prstGeom prst="rightArrowCallout">
            <a:avLst>
              <a:gd name="adj1" fmla="val 25000"/>
              <a:gd name="adj2" fmla="val 25000"/>
              <a:gd name="adj3" fmla="val 9446"/>
              <a:gd name="adj4" fmla="val 9255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go to the Bet HaMikdash to cover up their bad deeds. The house which is supposed to be associated with G-d’s Name, has become a hide-out for criminals.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0885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ז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5029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וְעָשִׂיתִי לַבַּיִת אֲשֶׁר נִקְרָא-שְׁמִי עָלָיו אֲשֶׁר אַתֶּם בֹּטְחִים בּוֹ וְלַמָּקוֹם אֲשֶׁר-נָתַתִּי לָכֶם וְלַאֲבוֹתֵיכֶם כַּאֲשֶׁר עָשִׂיתִי לְשִׁלוֹ.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וְהִשְׁלַכְתִּי אֶתְכֶם מֵעַל פָּנָי כַּאֲשֶׁר הִשְׁלַכְתִּי אֶת-כָּל-אֲחֵיכֶם אֵת כָּל-זֶרַע אֶפְרָיִם. </a:t>
            </a:r>
            <a:br>
              <a:rPr lang="he-IL" sz="2200" dirty="0">
                <a:cs typeface="David" pitchFamily="34" charset="-79"/>
              </a:rPr>
            </a:b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כֹּה אָמַר יְהוָה צְבָאוֹת אֱלֹהֵי יִשְׂרָאֵל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עֹלוֹתֵיכֶם סְפוּ עַל-זִבְחֵיכֶם וְאִכְלוּ בָשָׂר.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כִּי לֹא-דִבַּרְתִּי אֶת-אֲבוֹתֵיכֶם וְלֹא צִוִּיתִים בְּיוֹם </a:t>
            </a:r>
            <a:r>
              <a:rPr lang="he-IL" sz="2200" b="1" dirty="0" smtClean="0">
                <a:solidFill>
                  <a:schemeClr val="accent1"/>
                </a:solidFill>
                <a:cs typeface="David" pitchFamily="34" charset="-79"/>
              </a:rPr>
              <a:t>הוֹצִיאִי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אוֹתָם מֵאֶרֶץ מִצְרָיִם עַל-דִּבְרֵי עוֹלָה וָזָבַח.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כִּי אִם-אֶת-הַדָּבָר הַזֶּה צִוִּיתִי אוֹתָם לֵאמֹר שִׁמְעוּ בְקוֹלִי וְהָיִיתִי לָכֶם לֵאלֹהִים וְאַתֶּם תִּהְיוּ-לִי לְעָם וַהֲלַכְתֶּם בְּכָל-הַדֶּרֶךְ אֲשֶׁר אֲצַוֶּה אֶתְכֶם לְמַעַן יִיטַב לָכֶם. </a:t>
            </a:r>
            <a:endParaRPr lang="he-IL" sz="22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 rot="21600000">
            <a:off x="174812" y="1362634"/>
            <a:ext cx="3863788" cy="1075765"/>
          </a:xfrm>
          <a:prstGeom prst="rightArrowCallout">
            <a:avLst>
              <a:gd name="adj1" fmla="val 25000"/>
              <a:gd name="adj2" fmla="val 25000"/>
              <a:gd name="adj3" fmla="val 14619"/>
              <a:gd name="adj4" fmla="val 9149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will destroy the House in which they are putting all their hope.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200400"/>
            <a:ext cx="3886200" cy="1066800"/>
          </a:xfrm>
          <a:prstGeom prst="rightArrowCallout">
            <a:avLst>
              <a:gd name="adj1" fmla="val 25000"/>
              <a:gd name="adj2" fmla="val 25000"/>
              <a:gd name="adj3" fmla="val 6984"/>
              <a:gd name="adj4" fmla="val 9451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should turn the </a:t>
            </a:r>
            <a:r>
              <a:rPr lang="en-GB" sz="2000" dirty="0" err="1" smtClean="0"/>
              <a:t>olot</a:t>
            </a:r>
            <a:r>
              <a:rPr lang="en-GB" sz="2000" dirty="0" smtClean="0"/>
              <a:t> into </a:t>
            </a:r>
            <a:r>
              <a:rPr lang="en-GB" sz="2000" dirty="0" err="1" smtClean="0"/>
              <a:t>shlamim</a:t>
            </a:r>
            <a:r>
              <a:rPr lang="en-GB" sz="2000" dirty="0" smtClean="0"/>
              <a:t> as G-d doesn’t want their </a:t>
            </a:r>
            <a:r>
              <a:rPr lang="en-GB" sz="2000" dirty="0" err="1" smtClean="0"/>
              <a:t>korbanot</a:t>
            </a:r>
            <a:r>
              <a:rPr lang="en-GB" sz="2000" dirty="0" smtClean="0"/>
              <a:t>.</a:t>
            </a:r>
          </a:p>
        </p:txBody>
      </p:sp>
      <p:sp>
        <p:nvSpPr>
          <p:cNvPr id="6" name="Right Arrow Callout 5"/>
          <p:cNvSpPr/>
          <p:nvPr/>
        </p:nvSpPr>
        <p:spPr>
          <a:xfrm>
            <a:off x="152400" y="4648200"/>
            <a:ext cx="3886200" cy="990600"/>
          </a:xfrm>
          <a:prstGeom prst="rightArrowCallout">
            <a:avLst>
              <a:gd name="adj1" fmla="val 25000"/>
              <a:gd name="adj2" fmla="val 25000"/>
              <a:gd name="adj3" fmla="val 13000"/>
              <a:gd name="adj4" fmla="val 9413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didn’t take us out of Egypt so we can bring Him </a:t>
            </a:r>
            <a:r>
              <a:rPr lang="en-GB" sz="2000" dirty="0" err="1" smtClean="0"/>
              <a:t>korbanot</a:t>
            </a:r>
            <a:r>
              <a:rPr lang="en-GB" sz="2000" dirty="0" smtClean="0"/>
              <a:t>; He did it so we can represent Him.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23689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86800" cy="4525963"/>
          </a:xfrm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If,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every time we are in </a:t>
            </a:r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trouble,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we don’t fix society </a:t>
            </a:r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but rather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daven like crazy, people will reach the conclusion that only </a:t>
            </a:r>
            <a:r>
              <a:rPr lang="en-GB" sz="2800" b="1" dirty="0" err="1">
                <a:solidFill>
                  <a:schemeClr val="accent3"/>
                </a:solidFill>
                <a:cs typeface="David" pitchFamily="34" charset="-79"/>
              </a:rPr>
              <a:t>tefilla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 will work. </a:t>
            </a:r>
            <a:endParaRPr lang="en-GB" sz="28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endParaRPr lang="en-GB" sz="28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r>
              <a:rPr lang="en-GB" sz="2800" b="1" dirty="0" smtClean="0">
                <a:solidFill>
                  <a:schemeClr val="accent5"/>
                </a:solidFill>
                <a:cs typeface="David" pitchFamily="34" charset="-79"/>
              </a:rPr>
              <a:t>This </a:t>
            </a:r>
            <a:r>
              <a:rPr lang="en-GB" sz="2800" b="1" dirty="0">
                <a:solidFill>
                  <a:schemeClr val="accent5"/>
                </a:solidFill>
                <a:cs typeface="David" pitchFamily="34" charset="-79"/>
              </a:rPr>
              <a:t>is why </a:t>
            </a:r>
            <a:r>
              <a:rPr lang="en-GB" sz="2800" b="1" dirty="0" smtClean="0">
                <a:solidFill>
                  <a:schemeClr val="accent5"/>
                </a:solidFill>
                <a:cs typeface="David" pitchFamily="34" charset="-79"/>
              </a:rPr>
              <a:t>G-d doesn’t </a:t>
            </a:r>
            <a:r>
              <a:rPr lang="en-GB" sz="2800" b="1" dirty="0">
                <a:solidFill>
                  <a:schemeClr val="accent5"/>
                </a:solidFill>
                <a:cs typeface="David" pitchFamily="34" charset="-79"/>
              </a:rPr>
              <a:t>give them another chance. </a:t>
            </a:r>
            <a:endParaRPr lang="en-GB" sz="28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endParaRPr lang="en-GB" sz="28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It makes G-d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look bad </a:t>
            </a:r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when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religious people </a:t>
            </a:r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behave </a:t>
            </a:r>
            <a:r>
              <a:rPr lang="en-GB" sz="2800" b="1" dirty="0">
                <a:solidFill>
                  <a:schemeClr val="accent3"/>
                </a:solidFill>
                <a:cs typeface="David" pitchFamily="34" charset="-79"/>
              </a:rPr>
              <a:t>badly</a:t>
            </a:r>
            <a:r>
              <a:rPr lang="en-GB" sz="2800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he-IL" sz="2800" dirty="0">
              <a:solidFill>
                <a:schemeClr val="accent3"/>
              </a:solidFill>
              <a:cs typeface="David" pitchFamily="34" charset="-79"/>
            </a:endParaRPr>
          </a:p>
          <a:p>
            <a:endParaRPr lang="he-IL" sz="2800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139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ירמיהו פרק כב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כֹּה אָמַר יְהוָה רֵד בֵּית-מֶלֶךְ יְהוּדָה וְדִבַּרְתָּ שָׁם אֶת-הַדָּבָר הַזֶּה.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וְאָמַרְתָּ שְׁמַע דְּבַר-יְהוָה מֶלֶךְ יְהוּדָה הַיֹּשֵׁב עַל-כִּסֵּא דָוִד אַתָּה וַעֲבָדֶיךָ וְעַמְּךָ הַבָּאִים בַּשְּׁעָרִים הָאֵלֶּה.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כֹּה אָמַר יְהוָה עֲשׂוּ מִשְׁפָּט וּצְדָקָה וְהַצִּילוּ גָזוּל מִיַּד עָשׁוֹק וְגֵר יָתוֹם וְאַלְמָנָה אַל-תֹּנוּ אַל-תַּחְמֹסוּ וְדָם נָקִי אַל-תִּשְׁפְּכוּ בַּמָּקוֹם הַזֶּה.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אִם-עָשׂוֹ תַּעֲשׂוּ אֶת-הַדָּבָר הַזֶּה וּבָאוּ בְשַׁעֲרֵי הַבַּיִת הַזֶּה מְלָכִים יֹשְׁבִים לְדָוִד עַל-כִּסְאוֹ רֹכְבִים בָּרֶכֶב וּבַסּוּסִים הוּא וַעֲבָדָו וְעַמּוֹ.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וְאִם לֹא תִשְׁמְעוּ אֶת-הַדְּבָרִים הָאֵלֶּה בִּי נִשְׁבַּעְתִּי נְאֻם-יְהוָה כִּי-לְחָרְבָּה יִהְיֶה הַבַּיִת הַזֶּה. </a:t>
            </a:r>
          </a:p>
        </p:txBody>
      </p:sp>
    </p:spTree>
    <p:extLst>
      <p:ext uri="{BB962C8B-B14F-4D97-AF65-F5344CB8AC3E}">
        <p14:creationId xmlns:p14="http://schemas.microsoft.com/office/powerpoint/2010/main" val="1815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5632953"/>
              </p:ext>
            </p:extLst>
          </p:nvPr>
        </p:nvGraphicFramePr>
        <p:xfrm>
          <a:off x="304800" y="228600"/>
          <a:ext cx="8382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03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15BD4F-5ECC-4226-BE56-CDDEBC1B7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D15BD4F-5ECC-4226-BE56-CDDEBC1B72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BD3355-88D9-431C-B513-27A3907077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BD3355-88D9-431C-B513-27A3907077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14AF19-92BF-4982-B130-5F50E1E8A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014AF19-92BF-4982-B130-5F50E1E8AC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291455-C467-4CEC-871B-E9C198509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E291455-C467-4CEC-871B-E9C198509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299657-9688-4937-BA5F-53BB23B4D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6299657-9688-4937-BA5F-53BB23B4D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70A40-BF83-4C92-9FEF-8BB34C1F0C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DFE70A40-BF83-4C92-9FEF-8BB34C1F0C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01CE94-09CE-44D7-84D5-CA73C5F286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901CE94-09CE-44D7-84D5-CA73C5F286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E92EE-63E2-4E41-997E-29972399E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5DBE92EE-63E2-4E41-997E-29972399EC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573682-C2A6-482B-8432-1B0AD53A0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A573682-C2A6-482B-8432-1B0AD53A09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CF3C52-21FF-4C66-B414-343B685EE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2ACF3C52-21FF-4C66-B414-343B685EE1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A2FE58-7EEC-4F1B-933B-EFCE77876A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5DA2FE58-7EEC-4F1B-933B-EFCE77876A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85D19-D31C-4D74-8595-835C1BFB5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E8085D19-D31C-4D74-8595-835C1BFB5E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15C54C-E485-4D22-A5B6-824F1567A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7015C54C-E485-4D22-A5B6-824F1567A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1602</Words>
  <Application>Microsoft Office PowerPoint</Application>
  <PresentationFormat>On-screen Show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יהואחז יהויקים יהויכין</vt:lpstr>
      <vt:lpstr>מלכים ב פרק כג</vt:lpstr>
      <vt:lpstr>מלכים ב פרק כג</vt:lpstr>
      <vt:lpstr>ירמיהו פרק ז</vt:lpstr>
      <vt:lpstr>ירמיהו פרק ז</vt:lpstr>
      <vt:lpstr>ירמיהו פרק ז</vt:lpstr>
      <vt:lpstr>PowerPoint Presentation</vt:lpstr>
      <vt:lpstr>ירמיהו פרק כב</vt:lpstr>
      <vt:lpstr>PowerPoint Presentation</vt:lpstr>
      <vt:lpstr>מלכים ב פרק כג</vt:lpstr>
      <vt:lpstr>מלכים ב פרק כד</vt:lpstr>
      <vt:lpstr>מלכים ב פרק כד</vt:lpstr>
      <vt:lpstr>מלכים ב פרק כד</vt:lpstr>
      <vt:lpstr>ירמיהו פרק כה </vt:lpstr>
      <vt:lpstr>ירמיהו פרק כה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171</cp:revision>
  <dcterms:created xsi:type="dcterms:W3CDTF">2006-08-16T00:00:00Z</dcterms:created>
  <dcterms:modified xsi:type="dcterms:W3CDTF">2013-09-17T18:27:54Z</dcterms:modified>
</cp:coreProperties>
</file>